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9" r:id="rId1"/>
  </p:sldMasterIdLst>
  <p:notesMasterIdLst>
    <p:notesMasterId r:id="rId85"/>
  </p:notesMasterIdLst>
  <p:sldIdLst>
    <p:sldId id="289" r:id="rId2"/>
    <p:sldId id="333" r:id="rId3"/>
    <p:sldId id="258" r:id="rId4"/>
    <p:sldId id="290" r:id="rId5"/>
    <p:sldId id="334" r:id="rId6"/>
    <p:sldId id="335" r:id="rId7"/>
    <p:sldId id="336" r:id="rId8"/>
    <p:sldId id="337" r:id="rId9"/>
    <p:sldId id="338" r:id="rId10"/>
    <p:sldId id="339" r:id="rId11"/>
    <p:sldId id="340" r:id="rId12"/>
    <p:sldId id="341" r:id="rId13"/>
    <p:sldId id="342" r:id="rId14"/>
    <p:sldId id="343" r:id="rId15"/>
    <p:sldId id="344" r:id="rId16"/>
    <p:sldId id="345" r:id="rId17"/>
    <p:sldId id="346" r:id="rId18"/>
    <p:sldId id="347" r:id="rId19"/>
    <p:sldId id="348" r:id="rId20"/>
    <p:sldId id="349" r:id="rId21"/>
    <p:sldId id="350" r:id="rId22"/>
    <p:sldId id="351" r:id="rId23"/>
    <p:sldId id="352" r:id="rId24"/>
    <p:sldId id="353" r:id="rId25"/>
    <p:sldId id="354" r:id="rId26"/>
    <p:sldId id="355" r:id="rId27"/>
    <p:sldId id="356" r:id="rId28"/>
    <p:sldId id="367" r:id="rId29"/>
    <p:sldId id="358" r:id="rId30"/>
    <p:sldId id="259" r:id="rId31"/>
    <p:sldId id="291" r:id="rId32"/>
    <p:sldId id="260" r:id="rId33"/>
    <p:sldId id="261" r:id="rId34"/>
    <p:sldId id="320" r:id="rId35"/>
    <p:sldId id="292" r:id="rId36"/>
    <p:sldId id="294" r:id="rId37"/>
    <p:sldId id="293" r:id="rId38"/>
    <p:sldId id="295" r:id="rId39"/>
    <p:sldId id="370" r:id="rId40"/>
    <p:sldId id="371" r:id="rId41"/>
    <p:sldId id="369" r:id="rId42"/>
    <p:sldId id="372" r:id="rId43"/>
    <p:sldId id="373" r:id="rId44"/>
    <p:sldId id="374" r:id="rId45"/>
    <p:sldId id="321" r:id="rId46"/>
    <p:sldId id="263" r:id="rId47"/>
    <p:sldId id="264" r:id="rId48"/>
    <p:sldId id="297" r:id="rId49"/>
    <p:sldId id="265" r:id="rId50"/>
    <p:sldId id="266" r:id="rId51"/>
    <p:sldId id="267" r:id="rId52"/>
    <p:sldId id="268" r:id="rId53"/>
    <p:sldId id="269" r:id="rId54"/>
    <p:sldId id="270" r:id="rId55"/>
    <p:sldId id="272" r:id="rId56"/>
    <p:sldId id="300" r:id="rId57"/>
    <p:sldId id="273" r:id="rId58"/>
    <p:sldId id="275" r:id="rId59"/>
    <p:sldId id="322" r:id="rId60"/>
    <p:sldId id="375" r:id="rId61"/>
    <p:sldId id="276" r:id="rId62"/>
    <p:sldId id="277" r:id="rId63"/>
    <p:sldId id="307" r:id="rId64"/>
    <p:sldId id="280" r:id="rId65"/>
    <p:sldId id="314" r:id="rId66"/>
    <p:sldId id="376" r:id="rId67"/>
    <p:sldId id="377" r:id="rId68"/>
    <p:sldId id="378" r:id="rId69"/>
    <p:sldId id="282" r:id="rId70"/>
    <p:sldId id="362" r:id="rId71"/>
    <p:sldId id="379" r:id="rId72"/>
    <p:sldId id="364" r:id="rId73"/>
    <p:sldId id="380" r:id="rId74"/>
    <p:sldId id="381" r:id="rId75"/>
    <p:sldId id="382" r:id="rId76"/>
    <p:sldId id="383" r:id="rId77"/>
    <p:sldId id="365" r:id="rId78"/>
    <p:sldId id="366" r:id="rId79"/>
    <p:sldId id="384" r:id="rId80"/>
    <p:sldId id="385" r:id="rId81"/>
    <p:sldId id="386" r:id="rId82"/>
    <p:sldId id="331" r:id="rId83"/>
    <p:sldId id="332" r:id="rId8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56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chel DiMaggio" initials="RD" lastIdx="23" clrIdx="0">
    <p:extLst>
      <p:ext uri="{19B8F6BF-5375-455C-9EA6-DF929625EA0E}">
        <p15:presenceInfo xmlns:p15="http://schemas.microsoft.com/office/powerpoint/2012/main" userId="S::rachel.dimaggio@ascendlearning.com::fa08c6a1-9dd1-4f09-91c6-7302fc25c78b" providerId="AD"/>
      </p:ext>
    </p:extLst>
  </p:cmAuthor>
  <p:cmAuthor id="2" name="Loren-Marie Durr" initials="LMD" lastIdx="2" clrIdx="1">
    <p:extLst>
      <p:ext uri="{19B8F6BF-5375-455C-9EA6-DF929625EA0E}">
        <p15:presenceInfo xmlns:p15="http://schemas.microsoft.com/office/powerpoint/2012/main" userId="Loren-Marie Durr" providerId="None"/>
      </p:ext>
    </p:extLst>
  </p:cmAuthor>
  <p:cmAuthor id="3" name="Kristin Barendsen" initials="KB" lastIdx="5" clrIdx="2">
    <p:extLst>
      <p:ext uri="{19B8F6BF-5375-455C-9EA6-DF929625EA0E}">
        <p15:presenceInfo xmlns:p15="http://schemas.microsoft.com/office/powerpoint/2012/main" userId="20d14953f6377ef3" providerId="Windows Live"/>
      </p:ext>
    </p:extLst>
  </p:cmAuthor>
  <p:cmAuthor id="4" name="Carolyn Pershouse" initials="CP" lastIdx="7" clrIdx="3">
    <p:extLst>
      <p:ext uri="{19B8F6BF-5375-455C-9EA6-DF929625EA0E}">
        <p15:presenceInfo xmlns:p15="http://schemas.microsoft.com/office/powerpoint/2012/main" userId="S::carolynr@ascendlearning.com::d0f4b75f-cff0-49b1-8542-2ce7b54c537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30"/>
    <p:restoredTop sz="94498"/>
  </p:normalViewPr>
  <p:slideViewPr>
    <p:cSldViewPr>
      <p:cViewPr>
        <p:scale>
          <a:sx n="100" d="100"/>
          <a:sy n="100" d="100"/>
        </p:scale>
        <p:origin x="1168" y="176"/>
      </p:cViewPr>
      <p:guideLst>
        <p:guide orient="horz" pos="105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jpg>
</file>

<file path=ppt/media/image10.jpeg>
</file>

<file path=ppt/media/image11.jpeg>
</file>

<file path=ppt/media/image12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20490CEA-890E-AA49-A0D9-17F8DD1A585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6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CDAD4590-3945-B94A-A5F0-6339DB83FD9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6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0116" name="Rectangle 4">
            <a:extLst>
              <a:ext uri="{FF2B5EF4-FFF2-40B4-BE49-F238E27FC236}">
                <a16:creationId xmlns:a16="http://schemas.microsoft.com/office/drawing/2014/main" id="{EB2F7009-B97F-3D40-B13C-059EC7BBB6C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0965" name="Rectangle 5">
            <a:extLst>
              <a:ext uri="{FF2B5EF4-FFF2-40B4-BE49-F238E27FC236}">
                <a16:creationId xmlns:a16="http://schemas.microsoft.com/office/drawing/2014/main" id="{B8C7CC68-F950-5645-A35F-7D96C740312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0966" name="Rectangle 6">
            <a:extLst>
              <a:ext uri="{FF2B5EF4-FFF2-40B4-BE49-F238E27FC236}">
                <a16:creationId xmlns:a16="http://schemas.microsoft.com/office/drawing/2014/main" id="{1A93BA83-28F8-484A-8382-0F67A51AF8E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6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67" name="Rectangle 7">
            <a:extLst>
              <a:ext uri="{FF2B5EF4-FFF2-40B4-BE49-F238E27FC236}">
                <a16:creationId xmlns:a16="http://schemas.microsoft.com/office/drawing/2014/main" id="{35867A78-1033-CF40-BBE7-CBF9DCC3136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2" charset="0"/>
              </a:defRPr>
            </a:lvl1pPr>
          </a:lstStyle>
          <a:p>
            <a:fld id="{BA2C6169-48BD-CE4A-8EC3-D8043B00AD7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67624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>
            <a:extLst>
              <a:ext uri="{FF2B5EF4-FFF2-40B4-BE49-F238E27FC236}">
                <a16:creationId xmlns:a16="http://schemas.microsoft.com/office/drawing/2014/main" id="{BBEA586A-16BE-9C4F-A1E3-0477F475502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1139" name="Notes Placeholder 2">
            <a:extLst>
              <a:ext uri="{FF2B5EF4-FFF2-40B4-BE49-F238E27FC236}">
                <a16:creationId xmlns:a16="http://schemas.microsoft.com/office/drawing/2014/main" id="{09A9F4C6-0BD8-2E48-940F-D8DE1BB0D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1140" name="Slide Number Placeholder 3">
            <a:extLst>
              <a:ext uri="{FF2B5EF4-FFF2-40B4-BE49-F238E27FC236}">
                <a16:creationId xmlns:a16="http://schemas.microsoft.com/office/drawing/2014/main" id="{A4CC8F31-D01C-5E45-BDF6-3AEA9B7253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8DA1AE0-B757-984A-86F3-203ED7041936}" type="slidenum">
              <a:rPr lang="en-US" altLang="en-US" sz="1200">
                <a:latin typeface="Times" pitchFamily="2" charset="0"/>
              </a:rPr>
              <a:pPr/>
              <a:t>1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766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>
            <a:extLst>
              <a:ext uri="{FF2B5EF4-FFF2-40B4-BE49-F238E27FC236}">
                <a16:creationId xmlns:a16="http://schemas.microsoft.com/office/drawing/2014/main" id="{F8E32698-6865-FF4D-921B-9B12A7DE05B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5A42A11-4F56-3848-8C75-DEB303201BA4}" type="slidenum">
              <a:rPr lang="en-US" altLang="en-US" sz="1200">
                <a:latin typeface="Times" pitchFamily="2" charset="0"/>
              </a:rPr>
              <a:pPr/>
              <a:t>10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0355" name="Rectangle 2">
            <a:extLst>
              <a:ext uri="{FF2B5EF4-FFF2-40B4-BE49-F238E27FC236}">
                <a16:creationId xmlns:a16="http://schemas.microsoft.com/office/drawing/2014/main" id="{9FFB9A40-037B-DC4B-9590-1769E81113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0356" name="Rectangle 3">
            <a:extLst>
              <a:ext uri="{FF2B5EF4-FFF2-40B4-BE49-F238E27FC236}">
                <a16:creationId xmlns:a16="http://schemas.microsoft.com/office/drawing/2014/main" id="{11D576BE-5811-AA4A-8E08-70B3B76171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7546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>
            <a:extLst>
              <a:ext uri="{FF2B5EF4-FFF2-40B4-BE49-F238E27FC236}">
                <a16:creationId xmlns:a16="http://schemas.microsoft.com/office/drawing/2014/main" id="{CFF93334-A946-A747-ABD2-FC4EA7ED509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B1EF364-E048-BD45-978F-844DCCAFB898}" type="slidenum">
              <a:rPr lang="en-US" altLang="en-US" sz="1200">
                <a:latin typeface="Times" pitchFamily="2" charset="0"/>
              </a:rPr>
              <a:pPr/>
              <a:t>11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1379" name="Rectangle 2">
            <a:extLst>
              <a:ext uri="{FF2B5EF4-FFF2-40B4-BE49-F238E27FC236}">
                <a16:creationId xmlns:a16="http://schemas.microsoft.com/office/drawing/2014/main" id="{161A4074-9478-3548-A144-08A66D97CB2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1380" name="Rectangle 3">
            <a:extLst>
              <a:ext uri="{FF2B5EF4-FFF2-40B4-BE49-F238E27FC236}">
                <a16:creationId xmlns:a16="http://schemas.microsoft.com/office/drawing/2014/main" id="{75CE2B0D-96AD-CF46-90D7-30E4792EFA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837424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>
            <a:extLst>
              <a:ext uri="{FF2B5EF4-FFF2-40B4-BE49-F238E27FC236}">
                <a16:creationId xmlns:a16="http://schemas.microsoft.com/office/drawing/2014/main" id="{C7290E5F-DBB3-5647-91D5-A752404FFF3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82D6119-702C-7049-A798-F5C4465FAD23}" type="slidenum">
              <a:rPr lang="en-US" altLang="en-US" sz="1200">
                <a:latin typeface="Times" pitchFamily="2" charset="0"/>
              </a:rPr>
              <a:pPr/>
              <a:t>12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2403" name="Rectangle 2">
            <a:extLst>
              <a:ext uri="{FF2B5EF4-FFF2-40B4-BE49-F238E27FC236}">
                <a16:creationId xmlns:a16="http://schemas.microsoft.com/office/drawing/2014/main" id="{1016C2B4-C741-1645-9D54-2813CF6D6C4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2404" name="Rectangle 3">
            <a:extLst>
              <a:ext uri="{FF2B5EF4-FFF2-40B4-BE49-F238E27FC236}">
                <a16:creationId xmlns:a16="http://schemas.microsoft.com/office/drawing/2014/main" id="{A43ED220-ACC9-3447-9CD2-C91DE7355C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92508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>
            <a:extLst>
              <a:ext uri="{FF2B5EF4-FFF2-40B4-BE49-F238E27FC236}">
                <a16:creationId xmlns:a16="http://schemas.microsoft.com/office/drawing/2014/main" id="{82BAFA24-6631-EB4E-B662-B538B077AB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A7BAFD8-8BBA-F142-81F2-EABFBD3A5E3E}" type="slidenum">
              <a:rPr lang="en-US" altLang="en-US" sz="1200">
                <a:latin typeface="Times" pitchFamily="2" charset="0"/>
              </a:rPr>
              <a:pPr/>
              <a:t>13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3427" name="Rectangle 2">
            <a:extLst>
              <a:ext uri="{FF2B5EF4-FFF2-40B4-BE49-F238E27FC236}">
                <a16:creationId xmlns:a16="http://schemas.microsoft.com/office/drawing/2014/main" id="{199C3F21-10E3-9544-8C7A-006C29613E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3428" name="Rectangle 3">
            <a:extLst>
              <a:ext uri="{FF2B5EF4-FFF2-40B4-BE49-F238E27FC236}">
                <a16:creationId xmlns:a16="http://schemas.microsoft.com/office/drawing/2014/main" id="{D962828A-881A-9F49-8F3A-013CB34CAB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0820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>
            <a:extLst>
              <a:ext uri="{FF2B5EF4-FFF2-40B4-BE49-F238E27FC236}">
                <a16:creationId xmlns:a16="http://schemas.microsoft.com/office/drawing/2014/main" id="{8374B595-D17D-7D46-A806-28EC12DA6B7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1A470EA-14B7-4F4A-BB43-A4128EF990B4}" type="slidenum">
              <a:rPr lang="en-US" altLang="en-US" sz="1200">
                <a:latin typeface="Times" pitchFamily="2" charset="0"/>
              </a:rPr>
              <a:pPr/>
              <a:t>14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4451" name="Rectangle 2">
            <a:extLst>
              <a:ext uri="{FF2B5EF4-FFF2-40B4-BE49-F238E27FC236}">
                <a16:creationId xmlns:a16="http://schemas.microsoft.com/office/drawing/2014/main" id="{92D30CCB-009A-AD48-8537-355CAFAB134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4452" name="Rectangle 3">
            <a:extLst>
              <a:ext uri="{FF2B5EF4-FFF2-40B4-BE49-F238E27FC236}">
                <a16:creationId xmlns:a16="http://schemas.microsoft.com/office/drawing/2014/main" id="{512DCF94-27F9-8445-B99F-085AFBF32D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89692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Slide Image Placeholder 1">
            <a:extLst>
              <a:ext uri="{FF2B5EF4-FFF2-40B4-BE49-F238E27FC236}">
                <a16:creationId xmlns:a16="http://schemas.microsoft.com/office/drawing/2014/main" id="{E5DBB33B-DA97-E34E-96A7-73517CCEF8E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5475" name="Notes Placeholder 2">
            <a:extLst>
              <a:ext uri="{FF2B5EF4-FFF2-40B4-BE49-F238E27FC236}">
                <a16:creationId xmlns:a16="http://schemas.microsoft.com/office/drawing/2014/main" id="{CDF671EB-50A2-9B46-9E8C-D2B758D23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05476" name="Slide Number Placeholder 3">
            <a:extLst>
              <a:ext uri="{FF2B5EF4-FFF2-40B4-BE49-F238E27FC236}">
                <a16:creationId xmlns:a16="http://schemas.microsoft.com/office/drawing/2014/main" id="{DF193CA8-A08E-DB42-BCAA-64456EADA2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DE09944-1F4B-3040-895A-7A5A218ED95C}" type="slidenum">
              <a:rPr lang="en-US" altLang="en-US" sz="1200">
                <a:latin typeface="Times" pitchFamily="2" charset="0"/>
              </a:rPr>
              <a:pPr/>
              <a:t>15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1357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>
            <a:extLst>
              <a:ext uri="{FF2B5EF4-FFF2-40B4-BE49-F238E27FC236}">
                <a16:creationId xmlns:a16="http://schemas.microsoft.com/office/drawing/2014/main" id="{D8E2C010-3797-7D48-AB01-7FD6A04D1C7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6499" name="Notes Placeholder 2">
            <a:extLst>
              <a:ext uri="{FF2B5EF4-FFF2-40B4-BE49-F238E27FC236}">
                <a16:creationId xmlns:a16="http://schemas.microsoft.com/office/drawing/2014/main" id="{69AC06EB-90A4-BF47-9322-E2A87F3F89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06500" name="Slide Number Placeholder 3">
            <a:extLst>
              <a:ext uri="{FF2B5EF4-FFF2-40B4-BE49-F238E27FC236}">
                <a16:creationId xmlns:a16="http://schemas.microsoft.com/office/drawing/2014/main" id="{80E81F69-913F-5547-8AB0-E756760584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80317F9-D40D-EB41-9091-8415A33D0782}" type="slidenum">
              <a:rPr lang="en-US" altLang="en-US" sz="1200">
                <a:latin typeface="Times" pitchFamily="2" charset="0"/>
              </a:rPr>
              <a:pPr/>
              <a:t>16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4904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Slide Image Placeholder 1">
            <a:extLst>
              <a:ext uri="{FF2B5EF4-FFF2-40B4-BE49-F238E27FC236}">
                <a16:creationId xmlns:a16="http://schemas.microsoft.com/office/drawing/2014/main" id="{24267A50-46DF-F740-82A4-2646598472A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7523" name="Notes Placeholder 2">
            <a:extLst>
              <a:ext uri="{FF2B5EF4-FFF2-40B4-BE49-F238E27FC236}">
                <a16:creationId xmlns:a16="http://schemas.microsoft.com/office/drawing/2014/main" id="{2097C645-9FE7-DF49-BBDD-3DBA841C55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07524" name="Slide Number Placeholder 3">
            <a:extLst>
              <a:ext uri="{FF2B5EF4-FFF2-40B4-BE49-F238E27FC236}">
                <a16:creationId xmlns:a16="http://schemas.microsoft.com/office/drawing/2014/main" id="{DD2DDD61-558B-6C41-9C47-F2CAB396C5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CDE45BC-7522-D24C-81F6-753DA31B93BE}" type="slidenum">
              <a:rPr lang="en-US" altLang="en-US" sz="1200">
                <a:latin typeface="Times" pitchFamily="2" charset="0"/>
              </a:rPr>
              <a:pPr/>
              <a:t>17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771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>
            <a:extLst>
              <a:ext uri="{FF2B5EF4-FFF2-40B4-BE49-F238E27FC236}">
                <a16:creationId xmlns:a16="http://schemas.microsoft.com/office/drawing/2014/main" id="{327111B3-9CC2-7747-9613-B1A3C027A4D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8547" name="Notes Placeholder 2">
            <a:extLst>
              <a:ext uri="{FF2B5EF4-FFF2-40B4-BE49-F238E27FC236}">
                <a16:creationId xmlns:a16="http://schemas.microsoft.com/office/drawing/2014/main" id="{35992DE9-5C2A-0047-BB81-A90DF3F0A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08548" name="Slide Number Placeholder 3">
            <a:extLst>
              <a:ext uri="{FF2B5EF4-FFF2-40B4-BE49-F238E27FC236}">
                <a16:creationId xmlns:a16="http://schemas.microsoft.com/office/drawing/2014/main" id="{A9064993-5F25-2D49-AEAF-0091B38FB6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4EB19EC-8493-9F4D-B6C6-FFFEB537515F}" type="slidenum">
              <a:rPr lang="en-US" altLang="en-US" sz="1200">
                <a:latin typeface="Times" pitchFamily="2" charset="0"/>
              </a:rPr>
              <a:pPr/>
              <a:t>18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61038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>
            <a:extLst>
              <a:ext uri="{FF2B5EF4-FFF2-40B4-BE49-F238E27FC236}">
                <a16:creationId xmlns:a16="http://schemas.microsoft.com/office/drawing/2014/main" id="{F565793A-175A-1E40-989F-206ACCC8D75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9571" name="Notes Placeholder 2">
            <a:extLst>
              <a:ext uri="{FF2B5EF4-FFF2-40B4-BE49-F238E27FC236}">
                <a16:creationId xmlns:a16="http://schemas.microsoft.com/office/drawing/2014/main" id="{534E6C95-4583-0446-AF97-D2DEB01D6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09572" name="Slide Number Placeholder 3">
            <a:extLst>
              <a:ext uri="{FF2B5EF4-FFF2-40B4-BE49-F238E27FC236}">
                <a16:creationId xmlns:a16="http://schemas.microsoft.com/office/drawing/2014/main" id="{533FED5A-DB13-CC43-9A16-C4FAEF9410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59D4DFE-AFEA-2B41-AD5E-C88D30187909}" type="slidenum">
              <a:rPr lang="en-US" altLang="en-US" sz="1200">
                <a:latin typeface="Times" pitchFamily="2" charset="0"/>
              </a:rPr>
              <a:pPr/>
              <a:t>19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00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>
            <a:extLst>
              <a:ext uri="{FF2B5EF4-FFF2-40B4-BE49-F238E27FC236}">
                <a16:creationId xmlns:a16="http://schemas.microsoft.com/office/drawing/2014/main" id="{275CE96E-A849-E14A-B9B3-48A612187D1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63" name="Notes Placeholder 2">
            <a:extLst>
              <a:ext uri="{FF2B5EF4-FFF2-40B4-BE49-F238E27FC236}">
                <a16:creationId xmlns:a16="http://schemas.microsoft.com/office/drawing/2014/main" id="{02031E68-90C3-1843-AB97-B8EE95C4B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2164" name="Slide Number Placeholder 3">
            <a:extLst>
              <a:ext uri="{FF2B5EF4-FFF2-40B4-BE49-F238E27FC236}">
                <a16:creationId xmlns:a16="http://schemas.microsoft.com/office/drawing/2014/main" id="{F27EFBF6-F47F-8542-8D8A-D09A5384AE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EC87202-E3DA-AA4D-AD28-6603CD34C2E6}" type="slidenum">
              <a:rPr lang="en-US" altLang="en-US" sz="1200">
                <a:latin typeface="Times" pitchFamily="2" charset="0"/>
              </a:rPr>
              <a:pPr/>
              <a:t>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4014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>
            <a:extLst>
              <a:ext uri="{FF2B5EF4-FFF2-40B4-BE49-F238E27FC236}">
                <a16:creationId xmlns:a16="http://schemas.microsoft.com/office/drawing/2014/main" id="{C6A87F89-F131-9C42-9665-ECA23538A38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0595" name="Notes Placeholder 2">
            <a:extLst>
              <a:ext uri="{FF2B5EF4-FFF2-40B4-BE49-F238E27FC236}">
                <a16:creationId xmlns:a16="http://schemas.microsoft.com/office/drawing/2014/main" id="{B0074E5D-02BB-1640-B819-72C046041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0596" name="Slide Number Placeholder 3">
            <a:extLst>
              <a:ext uri="{FF2B5EF4-FFF2-40B4-BE49-F238E27FC236}">
                <a16:creationId xmlns:a16="http://schemas.microsoft.com/office/drawing/2014/main" id="{65286F50-41B2-5244-A79D-7E9DFBF51E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A2937EA-0D24-1E48-86BC-339AA906246D}" type="slidenum">
              <a:rPr lang="en-US" altLang="en-US" sz="1200">
                <a:latin typeface="Times" pitchFamily="2" charset="0"/>
              </a:rPr>
              <a:pPr/>
              <a:t>20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9725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>
            <a:extLst>
              <a:ext uri="{FF2B5EF4-FFF2-40B4-BE49-F238E27FC236}">
                <a16:creationId xmlns:a16="http://schemas.microsoft.com/office/drawing/2014/main" id="{C5076B55-B3F8-0444-86E4-23B66F26658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1619" name="Notes Placeholder 2">
            <a:extLst>
              <a:ext uri="{FF2B5EF4-FFF2-40B4-BE49-F238E27FC236}">
                <a16:creationId xmlns:a16="http://schemas.microsoft.com/office/drawing/2014/main" id="{1CA03AC4-59C4-2648-AFA3-443BEC92C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1620" name="Slide Number Placeholder 3">
            <a:extLst>
              <a:ext uri="{FF2B5EF4-FFF2-40B4-BE49-F238E27FC236}">
                <a16:creationId xmlns:a16="http://schemas.microsoft.com/office/drawing/2014/main" id="{95510F55-A4E3-E04F-A3CF-C16F110A72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D752333-30EA-1840-BC3A-A7E1C68FB866}" type="slidenum">
              <a:rPr lang="en-US" altLang="en-US" sz="1200">
                <a:latin typeface="Times" pitchFamily="2" charset="0"/>
              </a:rPr>
              <a:pPr/>
              <a:t>21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5337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>
            <a:extLst>
              <a:ext uri="{FF2B5EF4-FFF2-40B4-BE49-F238E27FC236}">
                <a16:creationId xmlns:a16="http://schemas.microsoft.com/office/drawing/2014/main" id="{FB196062-F762-8E4E-887D-A08E5CD8E8F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43" name="Notes Placeholder 2">
            <a:extLst>
              <a:ext uri="{FF2B5EF4-FFF2-40B4-BE49-F238E27FC236}">
                <a16:creationId xmlns:a16="http://schemas.microsoft.com/office/drawing/2014/main" id="{351FDBFB-699E-C242-9872-1CD75DABF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2644" name="Slide Number Placeholder 3">
            <a:extLst>
              <a:ext uri="{FF2B5EF4-FFF2-40B4-BE49-F238E27FC236}">
                <a16:creationId xmlns:a16="http://schemas.microsoft.com/office/drawing/2014/main" id="{8502E256-BB45-254B-AAE5-3571E804FA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EB0F718-CF39-4047-BB28-A9B898D28809}" type="slidenum">
              <a:rPr lang="en-US" altLang="en-US" sz="1200">
                <a:latin typeface="Times" pitchFamily="2" charset="0"/>
              </a:rPr>
              <a:pPr/>
              <a:t>22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9106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>
            <a:extLst>
              <a:ext uri="{FF2B5EF4-FFF2-40B4-BE49-F238E27FC236}">
                <a16:creationId xmlns:a16="http://schemas.microsoft.com/office/drawing/2014/main" id="{FDEEF599-DD34-5646-93FE-BC5C91072F8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4691" name="Notes Placeholder 2">
            <a:extLst>
              <a:ext uri="{FF2B5EF4-FFF2-40B4-BE49-F238E27FC236}">
                <a16:creationId xmlns:a16="http://schemas.microsoft.com/office/drawing/2014/main" id="{A6436E1B-EE7C-5840-ACC9-4D5C719B2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4692" name="Slide Number Placeholder 3">
            <a:extLst>
              <a:ext uri="{FF2B5EF4-FFF2-40B4-BE49-F238E27FC236}">
                <a16:creationId xmlns:a16="http://schemas.microsoft.com/office/drawing/2014/main" id="{923B832B-1122-F847-B0DF-AF9BF6EAF9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6C97492-1B20-E748-87BE-05A1A961AED7}" type="slidenum">
              <a:rPr lang="en-US" altLang="en-US" sz="1200">
                <a:latin typeface="Times" pitchFamily="2" charset="0"/>
              </a:rPr>
              <a:pPr/>
              <a:t>23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3007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>
            <a:extLst>
              <a:ext uri="{FF2B5EF4-FFF2-40B4-BE49-F238E27FC236}">
                <a16:creationId xmlns:a16="http://schemas.microsoft.com/office/drawing/2014/main" id="{8EA9488E-2CFD-4240-B2A3-4C4D0F5C364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5715" name="Notes Placeholder 2">
            <a:extLst>
              <a:ext uri="{FF2B5EF4-FFF2-40B4-BE49-F238E27FC236}">
                <a16:creationId xmlns:a16="http://schemas.microsoft.com/office/drawing/2014/main" id="{30105931-9CB1-AC49-887C-69A36CA5F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5716" name="Slide Number Placeholder 3">
            <a:extLst>
              <a:ext uri="{FF2B5EF4-FFF2-40B4-BE49-F238E27FC236}">
                <a16:creationId xmlns:a16="http://schemas.microsoft.com/office/drawing/2014/main" id="{D1D66D4F-B332-5C48-ACE6-78734C9A56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4FB9087-B6CE-C647-A840-09FD7D163AE0}" type="slidenum">
              <a:rPr lang="en-US" altLang="en-US" sz="1200">
                <a:latin typeface="Times" pitchFamily="2" charset="0"/>
              </a:rPr>
              <a:pPr/>
              <a:t>24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950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>
            <a:extLst>
              <a:ext uri="{FF2B5EF4-FFF2-40B4-BE49-F238E27FC236}">
                <a16:creationId xmlns:a16="http://schemas.microsoft.com/office/drawing/2014/main" id="{B5E6EE85-0E46-5D47-9355-4136BE566E2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6739" name="Notes Placeholder 2">
            <a:extLst>
              <a:ext uri="{FF2B5EF4-FFF2-40B4-BE49-F238E27FC236}">
                <a16:creationId xmlns:a16="http://schemas.microsoft.com/office/drawing/2014/main" id="{36539239-5210-0641-9B91-63A21E40D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6740" name="Slide Number Placeholder 3">
            <a:extLst>
              <a:ext uri="{FF2B5EF4-FFF2-40B4-BE49-F238E27FC236}">
                <a16:creationId xmlns:a16="http://schemas.microsoft.com/office/drawing/2014/main" id="{7233C2AA-875F-9A4E-A56F-1E60765604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F668B79-37D3-8F49-8CF3-A5222F05D215}" type="slidenum">
              <a:rPr lang="en-US" altLang="en-US" sz="1200">
                <a:latin typeface="Times" pitchFamily="2" charset="0"/>
              </a:rPr>
              <a:pPr/>
              <a:t>25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7135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>
            <a:extLst>
              <a:ext uri="{FF2B5EF4-FFF2-40B4-BE49-F238E27FC236}">
                <a16:creationId xmlns:a16="http://schemas.microsoft.com/office/drawing/2014/main" id="{E3006D44-0661-6E46-85A3-24B7CB48FF5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7763" name="Notes Placeholder 2">
            <a:extLst>
              <a:ext uri="{FF2B5EF4-FFF2-40B4-BE49-F238E27FC236}">
                <a16:creationId xmlns:a16="http://schemas.microsoft.com/office/drawing/2014/main" id="{7DA5D44A-B689-F447-A347-75BCC4754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7764" name="Slide Number Placeholder 3">
            <a:extLst>
              <a:ext uri="{FF2B5EF4-FFF2-40B4-BE49-F238E27FC236}">
                <a16:creationId xmlns:a16="http://schemas.microsoft.com/office/drawing/2014/main" id="{F8E94EED-9D95-E840-AB94-D76BE06606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38C7454-46E7-8645-B215-5B37D9C2AFC6}" type="slidenum">
              <a:rPr lang="en-US" altLang="en-US" sz="1200">
                <a:latin typeface="Times" pitchFamily="2" charset="0"/>
              </a:rPr>
              <a:pPr/>
              <a:t>26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9365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>
            <a:extLst>
              <a:ext uri="{FF2B5EF4-FFF2-40B4-BE49-F238E27FC236}">
                <a16:creationId xmlns:a16="http://schemas.microsoft.com/office/drawing/2014/main" id="{B8661FDE-6DD7-1846-9758-5A257A234E0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8787" name="Notes Placeholder 2">
            <a:extLst>
              <a:ext uri="{FF2B5EF4-FFF2-40B4-BE49-F238E27FC236}">
                <a16:creationId xmlns:a16="http://schemas.microsoft.com/office/drawing/2014/main" id="{8147469A-ECD8-E045-812B-75EAB50E1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8788" name="Slide Number Placeholder 3">
            <a:extLst>
              <a:ext uri="{FF2B5EF4-FFF2-40B4-BE49-F238E27FC236}">
                <a16:creationId xmlns:a16="http://schemas.microsoft.com/office/drawing/2014/main" id="{B592CF86-766F-104B-A902-52A5072760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F4A5F76-4FE7-844B-A199-10D616E84621}" type="slidenum">
              <a:rPr lang="en-US" altLang="en-US" sz="1200">
                <a:latin typeface="Times" pitchFamily="2" charset="0"/>
              </a:rPr>
              <a:pPr/>
              <a:t>27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28804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>
            <a:extLst>
              <a:ext uri="{FF2B5EF4-FFF2-40B4-BE49-F238E27FC236}">
                <a16:creationId xmlns:a16="http://schemas.microsoft.com/office/drawing/2014/main" id="{4EA38E81-7A7B-4941-BBA1-465B88A32F9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9811" name="Notes Placeholder 2">
            <a:extLst>
              <a:ext uri="{FF2B5EF4-FFF2-40B4-BE49-F238E27FC236}">
                <a16:creationId xmlns:a16="http://schemas.microsoft.com/office/drawing/2014/main" id="{67190829-E4FC-434B-A66A-933C318774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9812" name="Slide Number Placeholder 3">
            <a:extLst>
              <a:ext uri="{FF2B5EF4-FFF2-40B4-BE49-F238E27FC236}">
                <a16:creationId xmlns:a16="http://schemas.microsoft.com/office/drawing/2014/main" id="{8E50BE19-B7A3-394C-8623-3B4F57AE10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CD2866A-9683-7E45-BB4F-C3B917766221}" type="slidenum">
              <a:rPr lang="en-US" altLang="en-US" sz="1200">
                <a:latin typeface="Times" pitchFamily="2" charset="0"/>
              </a:rPr>
              <a:pPr/>
              <a:t>28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1213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>
            <a:extLst>
              <a:ext uri="{FF2B5EF4-FFF2-40B4-BE49-F238E27FC236}">
                <a16:creationId xmlns:a16="http://schemas.microsoft.com/office/drawing/2014/main" id="{F25F611D-B1A2-D943-B90F-C596FF80AC8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0835" name="Notes Placeholder 2">
            <a:extLst>
              <a:ext uri="{FF2B5EF4-FFF2-40B4-BE49-F238E27FC236}">
                <a16:creationId xmlns:a16="http://schemas.microsoft.com/office/drawing/2014/main" id="{67FA36F2-80A6-0F4C-8ECC-7A02E623D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20836" name="Slide Number Placeholder 3">
            <a:extLst>
              <a:ext uri="{FF2B5EF4-FFF2-40B4-BE49-F238E27FC236}">
                <a16:creationId xmlns:a16="http://schemas.microsoft.com/office/drawing/2014/main" id="{59B993CF-7744-8349-B79B-2D2DB7E970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BEA8B02-A4BC-454A-AFB4-F2CBDCC67790}" type="slidenum">
              <a:rPr lang="en-US" altLang="en-US" sz="1200">
                <a:latin typeface="Times" pitchFamily="2" charset="0"/>
              </a:rPr>
              <a:pPr/>
              <a:t>29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328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Image Placeholder 1">
            <a:extLst>
              <a:ext uri="{FF2B5EF4-FFF2-40B4-BE49-F238E27FC236}">
                <a16:creationId xmlns:a16="http://schemas.microsoft.com/office/drawing/2014/main" id="{090A5A4F-DEE4-D04E-9D06-2B1F265AF73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3187" name="Notes Placeholder 2">
            <a:extLst>
              <a:ext uri="{FF2B5EF4-FFF2-40B4-BE49-F238E27FC236}">
                <a16:creationId xmlns:a16="http://schemas.microsoft.com/office/drawing/2014/main" id="{266DF6E6-E1F7-1E40-9ABB-5D88173AF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3188" name="Slide Number Placeholder 3">
            <a:extLst>
              <a:ext uri="{FF2B5EF4-FFF2-40B4-BE49-F238E27FC236}">
                <a16:creationId xmlns:a16="http://schemas.microsoft.com/office/drawing/2014/main" id="{59B08C02-5CB0-744A-9FE4-466D26C389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3B8DE3A-7A9B-4241-891E-C4688D244F31}" type="slidenum">
              <a:rPr lang="en-US" altLang="en-US" sz="1200">
                <a:latin typeface="Times" pitchFamily="2" charset="0"/>
              </a:rPr>
              <a:pPr/>
              <a:t>3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9638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>
            <a:extLst>
              <a:ext uri="{FF2B5EF4-FFF2-40B4-BE49-F238E27FC236}">
                <a16:creationId xmlns:a16="http://schemas.microsoft.com/office/drawing/2014/main" id="{EA2CE5A5-5B49-7D47-89BD-ECAD3E90D79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1859" name="Notes Placeholder 2">
            <a:extLst>
              <a:ext uri="{FF2B5EF4-FFF2-40B4-BE49-F238E27FC236}">
                <a16:creationId xmlns:a16="http://schemas.microsoft.com/office/drawing/2014/main" id="{91061F92-CE74-9D45-BE4F-3A1488894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21860" name="Slide Number Placeholder 3">
            <a:extLst>
              <a:ext uri="{FF2B5EF4-FFF2-40B4-BE49-F238E27FC236}">
                <a16:creationId xmlns:a16="http://schemas.microsoft.com/office/drawing/2014/main" id="{37B0B4C3-AAA7-4A45-A1A1-863E693B28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2B5EB8B-CBA0-CE43-856F-F8A7B59B06AF}" type="slidenum">
              <a:rPr lang="en-US" altLang="en-US" sz="1200">
                <a:latin typeface="Times" pitchFamily="2" charset="0"/>
              </a:rPr>
              <a:pPr/>
              <a:t>30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44262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>
            <a:extLst>
              <a:ext uri="{FF2B5EF4-FFF2-40B4-BE49-F238E27FC236}">
                <a16:creationId xmlns:a16="http://schemas.microsoft.com/office/drawing/2014/main" id="{5043E688-E1EE-3749-BE60-C9ED569ADC3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883" name="Notes Placeholder 2">
            <a:extLst>
              <a:ext uri="{FF2B5EF4-FFF2-40B4-BE49-F238E27FC236}">
                <a16:creationId xmlns:a16="http://schemas.microsoft.com/office/drawing/2014/main" id="{E9792EDD-CE8A-7C40-969F-B321A63C0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22884" name="Slide Number Placeholder 3">
            <a:extLst>
              <a:ext uri="{FF2B5EF4-FFF2-40B4-BE49-F238E27FC236}">
                <a16:creationId xmlns:a16="http://schemas.microsoft.com/office/drawing/2014/main" id="{035DA139-65D4-E342-B97A-3D83BAE851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B8AA1AD-AAC2-CE43-B67B-6B5294946D28}" type="slidenum">
              <a:rPr lang="en-US" altLang="en-US" sz="1200">
                <a:latin typeface="Times" pitchFamily="2" charset="0"/>
              </a:rPr>
              <a:pPr/>
              <a:t>31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6847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Image Placeholder 1">
            <a:extLst>
              <a:ext uri="{FF2B5EF4-FFF2-40B4-BE49-F238E27FC236}">
                <a16:creationId xmlns:a16="http://schemas.microsoft.com/office/drawing/2014/main" id="{C9562AEE-3516-B74F-BC8E-AAEC965AD05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3907" name="Notes Placeholder 2">
            <a:extLst>
              <a:ext uri="{FF2B5EF4-FFF2-40B4-BE49-F238E27FC236}">
                <a16:creationId xmlns:a16="http://schemas.microsoft.com/office/drawing/2014/main" id="{7FA99D1C-3A6E-904E-ABA4-625F75D35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23908" name="Slide Number Placeholder 3">
            <a:extLst>
              <a:ext uri="{FF2B5EF4-FFF2-40B4-BE49-F238E27FC236}">
                <a16:creationId xmlns:a16="http://schemas.microsoft.com/office/drawing/2014/main" id="{72E8409F-462E-1C4F-BC92-0B8FD63B7F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72677CA-51C3-F140-AA09-AE15CE20ED14}" type="slidenum">
              <a:rPr lang="en-US" altLang="en-US" sz="1200">
                <a:latin typeface="Times" pitchFamily="2" charset="0"/>
              </a:rPr>
              <a:pPr/>
              <a:t>32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4208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>
            <a:extLst>
              <a:ext uri="{FF2B5EF4-FFF2-40B4-BE49-F238E27FC236}">
                <a16:creationId xmlns:a16="http://schemas.microsoft.com/office/drawing/2014/main" id="{4D21CA7B-0D5D-0B4F-A1AB-1EE131C38DF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4931" name="Notes Placeholder 2">
            <a:extLst>
              <a:ext uri="{FF2B5EF4-FFF2-40B4-BE49-F238E27FC236}">
                <a16:creationId xmlns:a16="http://schemas.microsoft.com/office/drawing/2014/main" id="{4790E76A-A580-3043-9266-59E55E13AD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24932" name="Slide Number Placeholder 3">
            <a:extLst>
              <a:ext uri="{FF2B5EF4-FFF2-40B4-BE49-F238E27FC236}">
                <a16:creationId xmlns:a16="http://schemas.microsoft.com/office/drawing/2014/main" id="{22DA77A6-E952-B840-A585-43D20A7F81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0382B7A-0F2E-D242-9F26-F0392F8FD2BA}" type="slidenum">
              <a:rPr lang="en-US" altLang="en-US" sz="1200">
                <a:latin typeface="Times" pitchFamily="2" charset="0"/>
              </a:rPr>
              <a:pPr/>
              <a:t>33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7359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Slide Image Placeholder 1">
            <a:extLst>
              <a:ext uri="{FF2B5EF4-FFF2-40B4-BE49-F238E27FC236}">
                <a16:creationId xmlns:a16="http://schemas.microsoft.com/office/drawing/2014/main" id="{34E94F0F-01BC-C34B-B2C5-B4E099691A5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5955" name="Notes Placeholder 2">
            <a:extLst>
              <a:ext uri="{FF2B5EF4-FFF2-40B4-BE49-F238E27FC236}">
                <a16:creationId xmlns:a16="http://schemas.microsoft.com/office/drawing/2014/main" id="{F0D8E000-2E2B-F64F-8B47-D008B5BE1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25956" name="Slide Number Placeholder 3">
            <a:extLst>
              <a:ext uri="{FF2B5EF4-FFF2-40B4-BE49-F238E27FC236}">
                <a16:creationId xmlns:a16="http://schemas.microsoft.com/office/drawing/2014/main" id="{6D592208-571A-6D4C-8DCE-8A1BB555C9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6708655-93B8-514E-A7DD-C8C9DEAAF4CE}" type="slidenum">
              <a:rPr lang="en-US" altLang="en-US" sz="1200">
                <a:latin typeface="Times" pitchFamily="2" charset="0"/>
              </a:rPr>
              <a:pPr/>
              <a:t>34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5561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Slide Image Placeholder 1">
            <a:extLst>
              <a:ext uri="{FF2B5EF4-FFF2-40B4-BE49-F238E27FC236}">
                <a16:creationId xmlns:a16="http://schemas.microsoft.com/office/drawing/2014/main" id="{B63B310C-1EC0-9C4B-BAE2-FB144E163A5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6979" name="Notes Placeholder 2">
            <a:extLst>
              <a:ext uri="{FF2B5EF4-FFF2-40B4-BE49-F238E27FC236}">
                <a16:creationId xmlns:a16="http://schemas.microsoft.com/office/drawing/2014/main" id="{A4FD21F5-036F-5C4D-8821-A4B4C7EA9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26980" name="Slide Number Placeholder 3">
            <a:extLst>
              <a:ext uri="{FF2B5EF4-FFF2-40B4-BE49-F238E27FC236}">
                <a16:creationId xmlns:a16="http://schemas.microsoft.com/office/drawing/2014/main" id="{23601AF0-4884-8246-8167-F2EAC29AF2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FF9BD28-DAFB-464F-938C-8E3A6984FDD4}" type="slidenum">
              <a:rPr lang="en-US" altLang="en-US" sz="1200">
                <a:latin typeface="Times" pitchFamily="2" charset="0"/>
              </a:rPr>
              <a:pPr/>
              <a:t>35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6288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Slide Image Placeholder 1">
            <a:extLst>
              <a:ext uri="{FF2B5EF4-FFF2-40B4-BE49-F238E27FC236}">
                <a16:creationId xmlns:a16="http://schemas.microsoft.com/office/drawing/2014/main" id="{8AF525A1-B101-6843-A08A-52D6AB491AD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8003" name="Notes Placeholder 2">
            <a:extLst>
              <a:ext uri="{FF2B5EF4-FFF2-40B4-BE49-F238E27FC236}">
                <a16:creationId xmlns:a16="http://schemas.microsoft.com/office/drawing/2014/main" id="{2FD3AB63-7C86-6D4F-9BCA-E797C2BF4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28004" name="Slide Number Placeholder 3">
            <a:extLst>
              <a:ext uri="{FF2B5EF4-FFF2-40B4-BE49-F238E27FC236}">
                <a16:creationId xmlns:a16="http://schemas.microsoft.com/office/drawing/2014/main" id="{FDD5106C-AE6B-5643-9056-C3F3B4E738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8D2A392-0540-5148-8F8B-D367142AC22A}" type="slidenum">
              <a:rPr lang="en-US" altLang="en-US" sz="1200">
                <a:latin typeface="Times" pitchFamily="2" charset="0"/>
              </a:rPr>
              <a:pPr/>
              <a:t>36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8642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Slide Image Placeholder 1">
            <a:extLst>
              <a:ext uri="{FF2B5EF4-FFF2-40B4-BE49-F238E27FC236}">
                <a16:creationId xmlns:a16="http://schemas.microsoft.com/office/drawing/2014/main" id="{1D06FE8A-A1A6-AB45-B1F2-6E0C7041D2C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9027" name="Notes Placeholder 2">
            <a:extLst>
              <a:ext uri="{FF2B5EF4-FFF2-40B4-BE49-F238E27FC236}">
                <a16:creationId xmlns:a16="http://schemas.microsoft.com/office/drawing/2014/main" id="{E05737F2-488F-684E-B8A6-66232479D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29028" name="Slide Number Placeholder 3">
            <a:extLst>
              <a:ext uri="{FF2B5EF4-FFF2-40B4-BE49-F238E27FC236}">
                <a16:creationId xmlns:a16="http://schemas.microsoft.com/office/drawing/2014/main" id="{507D962D-0705-A247-84AD-667C5157D0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554EEB6-F7A6-6946-B4A8-41ED324895B3}" type="slidenum">
              <a:rPr lang="en-US" altLang="en-US" sz="1200">
                <a:latin typeface="Times" pitchFamily="2" charset="0"/>
              </a:rPr>
              <a:pPr/>
              <a:t>37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7460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>
            <a:extLst>
              <a:ext uri="{FF2B5EF4-FFF2-40B4-BE49-F238E27FC236}">
                <a16:creationId xmlns:a16="http://schemas.microsoft.com/office/drawing/2014/main" id="{DA586BFA-34C9-6943-81CF-E9E59774701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0051" name="Notes Placeholder 2">
            <a:extLst>
              <a:ext uri="{FF2B5EF4-FFF2-40B4-BE49-F238E27FC236}">
                <a16:creationId xmlns:a16="http://schemas.microsoft.com/office/drawing/2014/main" id="{1D2D8EE1-136D-0B43-A43F-0DAA50FA3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0052" name="Slide Number Placeholder 3">
            <a:extLst>
              <a:ext uri="{FF2B5EF4-FFF2-40B4-BE49-F238E27FC236}">
                <a16:creationId xmlns:a16="http://schemas.microsoft.com/office/drawing/2014/main" id="{06992EAF-DEA8-2F4F-9394-12A727EA77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511AE96-C194-624C-A0A5-95AD804A9551}" type="slidenum">
              <a:rPr lang="en-US" altLang="en-US" sz="1200">
                <a:latin typeface="Times" pitchFamily="2" charset="0"/>
              </a:rPr>
              <a:pPr/>
              <a:t>38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87946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>
            <a:extLst>
              <a:ext uri="{FF2B5EF4-FFF2-40B4-BE49-F238E27FC236}">
                <a16:creationId xmlns:a16="http://schemas.microsoft.com/office/drawing/2014/main" id="{74F67AEC-C208-5F4F-9F7D-08E85D5B21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1075" name="Notes Placeholder 2">
            <a:extLst>
              <a:ext uri="{FF2B5EF4-FFF2-40B4-BE49-F238E27FC236}">
                <a16:creationId xmlns:a16="http://schemas.microsoft.com/office/drawing/2014/main" id="{AB070112-568A-7740-800B-735E9BA17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1076" name="Slide Number Placeholder 3">
            <a:extLst>
              <a:ext uri="{FF2B5EF4-FFF2-40B4-BE49-F238E27FC236}">
                <a16:creationId xmlns:a16="http://schemas.microsoft.com/office/drawing/2014/main" id="{9408B4DB-F676-1445-B15C-78425A50D47A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0B72BA09-062E-A04B-9718-510FEA4C7B11}" type="slidenum">
              <a:rPr lang="en-US" altLang="en-US" sz="1200">
                <a:latin typeface="Times" pitchFamily="2" charset="0"/>
              </a:rPr>
              <a:pPr algn="r"/>
              <a:t>39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897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>
            <a:extLst>
              <a:ext uri="{FF2B5EF4-FFF2-40B4-BE49-F238E27FC236}">
                <a16:creationId xmlns:a16="http://schemas.microsoft.com/office/drawing/2014/main" id="{0C368956-9452-5841-9402-DDEB3E405C1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4211" name="Notes Placeholder 2">
            <a:extLst>
              <a:ext uri="{FF2B5EF4-FFF2-40B4-BE49-F238E27FC236}">
                <a16:creationId xmlns:a16="http://schemas.microsoft.com/office/drawing/2014/main" id="{27D5D9F3-2BFA-574F-98DF-6694B976B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4212" name="Slide Number Placeholder 3">
            <a:extLst>
              <a:ext uri="{FF2B5EF4-FFF2-40B4-BE49-F238E27FC236}">
                <a16:creationId xmlns:a16="http://schemas.microsoft.com/office/drawing/2014/main" id="{C7E52109-5F05-7C42-8CB1-BD74A376E3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8A4859B-9150-B94D-955F-BB1A8B76663D}" type="slidenum">
              <a:rPr lang="en-US" altLang="en-US" sz="1200">
                <a:latin typeface="Times" pitchFamily="2" charset="0"/>
              </a:rPr>
              <a:pPr/>
              <a:t>4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50130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Slide Image Placeholder 1">
            <a:extLst>
              <a:ext uri="{FF2B5EF4-FFF2-40B4-BE49-F238E27FC236}">
                <a16:creationId xmlns:a16="http://schemas.microsoft.com/office/drawing/2014/main" id="{FBB54EB6-C517-124A-B3CF-1219FBECFF6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2099" name="Notes Placeholder 2">
            <a:extLst>
              <a:ext uri="{FF2B5EF4-FFF2-40B4-BE49-F238E27FC236}">
                <a16:creationId xmlns:a16="http://schemas.microsoft.com/office/drawing/2014/main" id="{97099E4F-111E-4E41-BFA7-9378EAECA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2100" name="Slide Number Placeholder 3">
            <a:extLst>
              <a:ext uri="{FF2B5EF4-FFF2-40B4-BE49-F238E27FC236}">
                <a16:creationId xmlns:a16="http://schemas.microsoft.com/office/drawing/2014/main" id="{12EB71DE-FD90-7540-9A94-03B970CAD2A5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91E59941-2F5D-764B-AB4D-45C61BE63C3D}" type="slidenum">
              <a:rPr lang="en-US" altLang="en-US" sz="1200">
                <a:latin typeface="Times" pitchFamily="2" charset="0"/>
              </a:rPr>
              <a:pPr algn="r"/>
              <a:t>40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17000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Slide Image Placeholder 1">
            <a:extLst>
              <a:ext uri="{FF2B5EF4-FFF2-40B4-BE49-F238E27FC236}">
                <a16:creationId xmlns:a16="http://schemas.microsoft.com/office/drawing/2014/main" id="{E7B4FCBE-7F68-CC46-BB0F-C15E9D4F66C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3123" name="Notes Placeholder 2">
            <a:extLst>
              <a:ext uri="{FF2B5EF4-FFF2-40B4-BE49-F238E27FC236}">
                <a16:creationId xmlns:a16="http://schemas.microsoft.com/office/drawing/2014/main" id="{89456DBE-5B78-6F46-B060-953B5C76F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3124" name="Slide Number Placeholder 3">
            <a:extLst>
              <a:ext uri="{FF2B5EF4-FFF2-40B4-BE49-F238E27FC236}">
                <a16:creationId xmlns:a16="http://schemas.microsoft.com/office/drawing/2014/main" id="{B4FEB4B5-CCA8-134D-9897-3DB089F7C65D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98F6F9A2-D25B-144F-B0CC-B13B0F48522A}" type="slidenum">
              <a:rPr lang="en-US" altLang="en-US" sz="1200">
                <a:latin typeface="Times" pitchFamily="2" charset="0"/>
              </a:rPr>
              <a:pPr algn="r"/>
              <a:t>41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142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Slide Image Placeholder 1">
            <a:extLst>
              <a:ext uri="{FF2B5EF4-FFF2-40B4-BE49-F238E27FC236}">
                <a16:creationId xmlns:a16="http://schemas.microsoft.com/office/drawing/2014/main" id="{6CE50260-0EEF-C143-9D4C-4A9AF627B47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4147" name="Notes Placeholder 2">
            <a:extLst>
              <a:ext uri="{FF2B5EF4-FFF2-40B4-BE49-F238E27FC236}">
                <a16:creationId xmlns:a16="http://schemas.microsoft.com/office/drawing/2014/main" id="{BCEDF5BD-99C2-4B4C-93DB-71043F2F1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4148" name="Slide Number Placeholder 3">
            <a:extLst>
              <a:ext uri="{FF2B5EF4-FFF2-40B4-BE49-F238E27FC236}">
                <a16:creationId xmlns:a16="http://schemas.microsoft.com/office/drawing/2014/main" id="{0D51805E-2685-9A4C-A3CA-5E93687DC051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EF0F7389-DDDE-804F-8B1D-4304C8FFAE57}" type="slidenum">
              <a:rPr lang="en-US" altLang="en-US" sz="1200">
                <a:latin typeface="Times" pitchFamily="2" charset="0"/>
              </a:rPr>
              <a:pPr algn="r"/>
              <a:t>42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6597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Image Placeholder 1">
            <a:extLst>
              <a:ext uri="{FF2B5EF4-FFF2-40B4-BE49-F238E27FC236}">
                <a16:creationId xmlns:a16="http://schemas.microsoft.com/office/drawing/2014/main" id="{8C0293DB-0422-1547-874C-562FD0E9832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5171" name="Notes Placeholder 2">
            <a:extLst>
              <a:ext uri="{FF2B5EF4-FFF2-40B4-BE49-F238E27FC236}">
                <a16:creationId xmlns:a16="http://schemas.microsoft.com/office/drawing/2014/main" id="{97E2AAAD-399F-6A43-B3F0-D5110BDFC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5172" name="Slide Number Placeholder 3">
            <a:extLst>
              <a:ext uri="{FF2B5EF4-FFF2-40B4-BE49-F238E27FC236}">
                <a16:creationId xmlns:a16="http://schemas.microsoft.com/office/drawing/2014/main" id="{DA4B779F-CFD4-6143-93B1-1980097E6AC4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B7C7E685-CD01-D349-869F-D561132292CF}" type="slidenum">
              <a:rPr lang="en-US" altLang="en-US" sz="1200">
                <a:latin typeface="Times" pitchFamily="2" charset="0"/>
              </a:rPr>
              <a:pPr algn="r"/>
              <a:t>43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29055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Slide Image Placeholder 1">
            <a:extLst>
              <a:ext uri="{FF2B5EF4-FFF2-40B4-BE49-F238E27FC236}">
                <a16:creationId xmlns:a16="http://schemas.microsoft.com/office/drawing/2014/main" id="{07116E7B-012D-2D4A-ADBF-D868D74DEA6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6195" name="Notes Placeholder 2">
            <a:extLst>
              <a:ext uri="{FF2B5EF4-FFF2-40B4-BE49-F238E27FC236}">
                <a16:creationId xmlns:a16="http://schemas.microsoft.com/office/drawing/2014/main" id="{B1904668-EF4E-FD4F-9479-A6DD8558E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6196" name="Slide Number Placeholder 3">
            <a:extLst>
              <a:ext uri="{FF2B5EF4-FFF2-40B4-BE49-F238E27FC236}">
                <a16:creationId xmlns:a16="http://schemas.microsoft.com/office/drawing/2014/main" id="{D87718BE-0353-2A40-8EF1-9F5E557E7BF6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9CBA187E-1106-AE48-8975-D72A1D15A0B7}" type="slidenum">
              <a:rPr lang="en-US" altLang="en-US" sz="1200">
                <a:latin typeface="Times" pitchFamily="2" charset="0"/>
              </a:rPr>
              <a:pPr algn="r"/>
              <a:t>44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77269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Slide Image Placeholder 1">
            <a:extLst>
              <a:ext uri="{FF2B5EF4-FFF2-40B4-BE49-F238E27FC236}">
                <a16:creationId xmlns:a16="http://schemas.microsoft.com/office/drawing/2014/main" id="{C655542B-2D48-E340-99A8-E3EDE138114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7219" name="Notes Placeholder 2">
            <a:extLst>
              <a:ext uri="{FF2B5EF4-FFF2-40B4-BE49-F238E27FC236}">
                <a16:creationId xmlns:a16="http://schemas.microsoft.com/office/drawing/2014/main" id="{867F2821-720E-EE46-A011-575A2628A4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7220" name="Slide Number Placeholder 3">
            <a:extLst>
              <a:ext uri="{FF2B5EF4-FFF2-40B4-BE49-F238E27FC236}">
                <a16:creationId xmlns:a16="http://schemas.microsoft.com/office/drawing/2014/main" id="{A8AAC8ED-E21C-5A44-9A27-C41DBE2004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0B243C-81A4-4540-B7EB-29321A187821}" type="slidenum">
              <a:rPr lang="en-US" altLang="en-US" sz="1200">
                <a:latin typeface="Times" pitchFamily="2" charset="0"/>
              </a:rPr>
              <a:pPr/>
              <a:t>45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3196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Slide Image Placeholder 1">
            <a:extLst>
              <a:ext uri="{FF2B5EF4-FFF2-40B4-BE49-F238E27FC236}">
                <a16:creationId xmlns:a16="http://schemas.microsoft.com/office/drawing/2014/main" id="{47034453-6853-9E41-B4A9-63CCB2E7AFE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8243" name="Notes Placeholder 2">
            <a:extLst>
              <a:ext uri="{FF2B5EF4-FFF2-40B4-BE49-F238E27FC236}">
                <a16:creationId xmlns:a16="http://schemas.microsoft.com/office/drawing/2014/main" id="{8B2141CC-BD82-D146-A8F7-85C923878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8244" name="Slide Number Placeholder 3">
            <a:extLst>
              <a:ext uri="{FF2B5EF4-FFF2-40B4-BE49-F238E27FC236}">
                <a16:creationId xmlns:a16="http://schemas.microsoft.com/office/drawing/2014/main" id="{70844416-17EF-FD48-8C25-0A10B2C2E7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CF1141B-F175-1046-A365-B4F44B7B08FA}" type="slidenum">
              <a:rPr lang="en-US" altLang="en-US" sz="1200">
                <a:latin typeface="Times" pitchFamily="2" charset="0"/>
              </a:rPr>
              <a:pPr/>
              <a:t>46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498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Image Placeholder 1">
            <a:extLst>
              <a:ext uri="{FF2B5EF4-FFF2-40B4-BE49-F238E27FC236}">
                <a16:creationId xmlns:a16="http://schemas.microsoft.com/office/drawing/2014/main" id="{A16AC5C1-5B81-D446-A375-8C19B129279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9267" name="Notes Placeholder 2">
            <a:extLst>
              <a:ext uri="{FF2B5EF4-FFF2-40B4-BE49-F238E27FC236}">
                <a16:creationId xmlns:a16="http://schemas.microsoft.com/office/drawing/2014/main" id="{6142745D-FB63-8C41-8A1E-BB6AD790D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39268" name="Slide Number Placeholder 3">
            <a:extLst>
              <a:ext uri="{FF2B5EF4-FFF2-40B4-BE49-F238E27FC236}">
                <a16:creationId xmlns:a16="http://schemas.microsoft.com/office/drawing/2014/main" id="{3676EB56-9570-8B41-B92B-C10CF40AEA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10EC0C6-7971-A049-BB8C-39F6FC2641F9}" type="slidenum">
              <a:rPr lang="en-US" altLang="en-US" sz="1200">
                <a:latin typeface="Times" pitchFamily="2" charset="0"/>
              </a:rPr>
              <a:pPr/>
              <a:t>47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32708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Slide Image Placeholder 1">
            <a:extLst>
              <a:ext uri="{FF2B5EF4-FFF2-40B4-BE49-F238E27FC236}">
                <a16:creationId xmlns:a16="http://schemas.microsoft.com/office/drawing/2014/main" id="{1A42F8CD-76F6-4842-B55F-BF3A35CA750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0291" name="Notes Placeholder 2">
            <a:extLst>
              <a:ext uri="{FF2B5EF4-FFF2-40B4-BE49-F238E27FC236}">
                <a16:creationId xmlns:a16="http://schemas.microsoft.com/office/drawing/2014/main" id="{D46B7601-3FB5-6649-9F04-966C054B8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0292" name="Slide Number Placeholder 3">
            <a:extLst>
              <a:ext uri="{FF2B5EF4-FFF2-40B4-BE49-F238E27FC236}">
                <a16:creationId xmlns:a16="http://schemas.microsoft.com/office/drawing/2014/main" id="{2E5FD1BA-90FB-B345-9498-70B35A347A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EBAAE6D-1177-EC42-B533-DED0EECA532E}" type="slidenum">
              <a:rPr lang="en-US" altLang="en-US" sz="1200">
                <a:latin typeface="Times" pitchFamily="2" charset="0"/>
              </a:rPr>
              <a:pPr/>
              <a:t>48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2502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Slide Image Placeholder 1">
            <a:extLst>
              <a:ext uri="{FF2B5EF4-FFF2-40B4-BE49-F238E27FC236}">
                <a16:creationId xmlns:a16="http://schemas.microsoft.com/office/drawing/2014/main" id="{23E6EB1D-6C36-2049-A66A-0D0EA743A10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1315" name="Notes Placeholder 2">
            <a:extLst>
              <a:ext uri="{FF2B5EF4-FFF2-40B4-BE49-F238E27FC236}">
                <a16:creationId xmlns:a16="http://schemas.microsoft.com/office/drawing/2014/main" id="{5A62AB68-5581-9745-AE07-C6CB4A8F1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1316" name="Slide Number Placeholder 3">
            <a:extLst>
              <a:ext uri="{FF2B5EF4-FFF2-40B4-BE49-F238E27FC236}">
                <a16:creationId xmlns:a16="http://schemas.microsoft.com/office/drawing/2014/main" id="{E37A453A-3EDF-C34D-B58E-98BE576D5E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AA784A6-E33C-4642-A697-42D9C5013022}" type="slidenum">
              <a:rPr lang="en-US" altLang="en-US" sz="1200">
                <a:latin typeface="Times" pitchFamily="2" charset="0"/>
              </a:rPr>
              <a:pPr/>
              <a:t>49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379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>
            <a:extLst>
              <a:ext uri="{FF2B5EF4-FFF2-40B4-BE49-F238E27FC236}">
                <a16:creationId xmlns:a16="http://schemas.microsoft.com/office/drawing/2014/main" id="{EAB62194-B10D-354F-BA5C-6622420DD2B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5235" name="Notes Placeholder 2">
            <a:extLst>
              <a:ext uri="{FF2B5EF4-FFF2-40B4-BE49-F238E27FC236}">
                <a16:creationId xmlns:a16="http://schemas.microsoft.com/office/drawing/2014/main" id="{3F3222F3-BA71-7B4D-8158-89F9507B8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5236" name="Slide Number Placeholder 3">
            <a:extLst>
              <a:ext uri="{FF2B5EF4-FFF2-40B4-BE49-F238E27FC236}">
                <a16:creationId xmlns:a16="http://schemas.microsoft.com/office/drawing/2014/main" id="{1A8EC21B-9780-2646-9C45-DE453B332C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309C919-4327-1440-8EFE-6C5FFA97F41C}" type="slidenum">
              <a:rPr lang="en-US" altLang="en-US" sz="1200">
                <a:latin typeface="Times" pitchFamily="2" charset="0"/>
              </a:rPr>
              <a:pPr/>
              <a:t>5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8678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Slide Image Placeholder 1">
            <a:extLst>
              <a:ext uri="{FF2B5EF4-FFF2-40B4-BE49-F238E27FC236}">
                <a16:creationId xmlns:a16="http://schemas.microsoft.com/office/drawing/2014/main" id="{2ED6AF72-1FE3-8442-A652-C205A6A3D74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2339" name="Notes Placeholder 2">
            <a:extLst>
              <a:ext uri="{FF2B5EF4-FFF2-40B4-BE49-F238E27FC236}">
                <a16:creationId xmlns:a16="http://schemas.microsoft.com/office/drawing/2014/main" id="{E1527BFD-A04F-3149-A95B-9A29ABED6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2340" name="Slide Number Placeholder 3">
            <a:extLst>
              <a:ext uri="{FF2B5EF4-FFF2-40B4-BE49-F238E27FC236}">
                <a16:creationId xmlns:a16="http://schemas.microsoft.com/office/drawing/2014/main" id="{0B9D7325-20D0-4242-9455-37A9267A5E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90650FB-F716-CC41-B6FB-00727572865F}" type="slidenum">
              <a:rPr lang="en-US" altLang="en-US" sz="1200">
                <a:latin typeface="Times" pitchFamily="2" charset="0"/>
              </a:rPr>
              <a:pPr/>
              <a:t>50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677850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Slide Image Placeholder 1">
            <a:extLst>
              <a:ext uri="{FF2B5EF4-FFF2-40B4-BE49-F238E27FC236}">
                <a16:creationId xmlns:a16="http://schemas.microsoft.com/office/drawing/2014/main" id="{ACA2B2EE-52B0-7149-B077-4922DBD8218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3363" name="Notes Placeholder 2">
            <a:extLst>
              <a:ext uri="{FF2B5EF4-FFF2-40B4-BE49-F238E27FC236}">
                <a16:creationId xmlns:a16="http://schemas.microsoft.com/office/drawing/2014/main" id="{D752CDD5-08AF-8A49-90E0-B81C96DB9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3364" name="Slide Number Placeholder 3">
            <a:extLst>
              <a:ext uri="{FF2B5EF4-FFF2-40B4-BE49-F238E27FC236}">
                <a16:creationId xmlns:a16="http://schemas.microsoft.com/office/drawing/2014/main" id="{035E12D3-F6D4-8D4A-88DE-B91BDB7AA4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A60548B-5F9D-B842-942E-BD317E9E3CE9}" type="slidenum">
              <a:rPr lang="en-US" altLang="en-US" sz="1200">
                <a:latin typeface="Times" pitchFamily="2" charset="0"/>
              </a:rPr>
              <a:pPr/>
              <a:t>51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11546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Slide Image Placeholder 1">
            <a:extLst>
              <a:ext uri="{FF2B5EF4-FFF2-40B4-BE49-F238E27FC236}">
                <a16:creationId xmlns:a16="http://schemas.microsoft.com/office/drawing/2014/main" id="{BB3F7768-2F0B-1B44-A5F8-807D65D6B12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4387" name="Notes Placeholder 2">
            <a:extLst>
              <a:ext uri="{FF2B5EF4-FFF2-40B4-BE49-F238E27FC236}">
                <a16:creationId xmlns:a16="http://schemas.microsoft.com/office/drawing/2014/main" id="{D58910A9-B6F8-FA4D-877E-D51438BD0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4388" name="Slide Number Placeholder 3">
            <a:extLst>
              <a:ext uri="{FF2B5EF4-FFF2-40B4-BE49-F238E27FC236}">
                <a16:creationId xmlns:a16="http://schemas.microsoft.com/office/drawing/2014/main" id="{95F39801-1FED-D743-9A88-E5D7BE1AE9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29DF510-79FA-9A42-879D-7003241A4517}" type="slidenum">
              <a:rPr lang="en-US" altLang="en-US" sz="1200">
                <a:latin typeface="Times" pitchFamily="2" charset="0"/>
              </a:rPr>
              <a:pPr/>
              <a:t>52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5342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Slide Image Placeholder 1">
            <a:extLst>
              <a:ext uri="{FF2B5EF4-FFF2-40B4-BE49-F238E27FC236}">
                <a16:creationId xmlns:a16="http://schemas.microsoft.com/office/drawing/2014/main" id="{29389B71-614C-7C4C-9F85-CE6D0145C38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5411" name="Notes Placeholder 2">
            <a:extLst>
              <a:ext uri="{FF2B5EF4-FFF2-40B4-BE49-F238E27FC236}">
                <a16:creationId xmlns:a16="http://schemas.microsoft.com/office/drawing/2014/main" id="{37646830-DDAA-F546-8A95-EB2975E7F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5412" name="Slide Number Placeholder 3">
            <a:extLst>
              <a:ext uri="{FF2B5EF4-FFF2-40B4-BE49-F238E27FC236}">
                <a16:creationId xmlns:a16="http://schemas.microsoft.com/office/drawing/2014/main" id="{6224BDB5-235A-A841-91F3-231D434DB2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346F30F-BC58-A94D-8064-E8A0621E4879}" type="slidenum">
              <a:rPr lang="en-US" altLang="en-US" sz="1200">
                <a:latin typeface="Times" pitchFamily="2" charset="0"/>
              </a:rPr>
              <a:pPr/>
              <a:t>53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09075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Slide Image Placeholder 1">
            <a:extLst>
              <a:ext uri="{FF2B5EF4-FFF2-40B4-BE49-F238E27FC236}">
                <a16:creationId xmlns:a16="http://schemas.microsoft.com/office/drawing/2014/main" id="{7F2574F3-7731-5C4A-9034-3B951E2923B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6435" name="Notes Placeholder 2">
            <a:extLst>
              <a:ext uri="{FF2B5EF4-FFF2-40B4-BE49-F238E27FC236}">
                <a16:creationId xmlns:a16="http://schemas.microsoft.com/office/drawing/2014/main" id="{D177C9B5-8503-B241-99DF-D141CAE8C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6436" name="Slide Number Placeholder 3">
            <a:extLst>
              <a:ext uri="{FF2B5EF4-FFF2-40B4-BE49-F238E27FC236}">
                <a16:creationId xmlns:a16="http://schemas.microsoft.com/office/drawing/2014/main" id="{D6112BFB-D92C-D448-A0A7-FDC4E76A5C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AC8BF7-5FF5-AB47-8DA9-B315F4F7CD70}" type="slidenum">
              <a:rPr lang="en-US" altLang="en-US" sz="1200">
                <a:latin typeface="Times" pitchFamily="2" charset="0"/>
              </a:rPr>
              <a:pPr/>
              <a:t>54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4257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>
            <a:extLst>
              <a:ext uri="{FF2B5EF4-FFF2-40B4-BE49-F238E27FC236}">
                <a16:creationId xmlns:a16="http://schemas.microsoft.com/office/drawing/2014/main" id="{4EA76716-F870-424A-8077-896820D0C36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7459" name="Notes Placeholder 2">
            <a:extLst>
              <a:ext uri="{FF2B5EF4-FFF2-40B4-BE49-F238E27FC236}">
                <a16:creationId xmlns:a16="http://schemas.microsoft.com/office/drawing/2014/main" id="{97530DB7-C565-FF42-A174-990F26C65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7460" name="Slide Number Placeholder 3">
            <a:extLst>
              <a:ext uri="{FF2B5EF4-FFF2-40B4-BE49-F238E27FC236}">
                <a16:creationId xmlns:a16="http://schemas.microsoft.com/office/drawing/2014/main" id="{ADB32189-99C0-9B4C-9608-E5EB859D93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AD8D4AB-9D38-2A4D-B3C6-294252BA442B}" type="slidenum">
              <a:rPr lang="en-US" altLang="en-US" sz="1200">
                <a:latin typeface="Times" pitchFamily="2" charset="0"/>
              </a:rPr>
              <a:pPr/>
              <a:t>55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35654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Slide Image Placeholder 1">
            <a:extLst>
              <a:ext uri="{FF2B5EF4-FFF2-40B4-BE49-F238E27FC236}">
                <a16:creationId xmlns:a16="http://schemas.microsoft.com/office/drawing/2014/main" id="{64B78442-D73E-3A49-A832-57C9D264928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8483" name="Notes Placeholder 2">
            <a:extLst>
              <a:ext uri="{FF2B5EF4-FFF2-40B4-BE49-F238E27FC236}">
                <a16:creationId xmlns:a16="http://schemas.microsoft.com/office/drawing/2014/main" id="{27C6DB71-AA72-D142-AD7D-6280B3595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8484" name="Slide Number Placeholder 3">
            <a:extLst>
              <a:ext uri="{FF2B5EF4-FFF2-40B4-BE49-F238E27FC236}">
                <a16:creationId xmlns:a16="http://schemas.microsoft.com/office/drawing/2014/main" id="{A798EF70-7D45-B240-91ED-39BC06CF7E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6014C92-077C-044B-9B78-D6B48BDE83CB}" type="slidenum">
              <a:rPr lang="en-US" altLang="en-US" sz="1200">
                <a:latin typeface="Times" pitchFamily="2" charset="0"/>
              </a:rPr>
              <a:pPr/>
              <a:t>56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801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Slide Image Placeholder 1">
            <a:extLst>
              <a:ext uri="{FF2B5EF4-FFF2-40B4-BE49-F238E27FC236}">
                <a16:creationId xmlns:a16="http://schemas.microsoft.com/office/drawing/2014/main" id="{2FF015B9-9724-C341-98CC-205976093E7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9507" name="Notes Placeholder 2">
            <a:extLst>
              <a:ext uri="{FF2B5EF4-FFF2-40B4-BE49-F238E27FC236}">
                <a16:creationId xmlns:a16="http://schemas.microsoft.com/office/drawing/2014/main" id="{38EF25B9-3BA7-2846-A77B-992C35668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49508" name="Slide Number Placeholder 3">
            <a:extLst>
              <a:ext uri="{FF2B5EF4-FFF2-40B4-BE49-F238E27FC236}">
                <a16:creationId xmlns:a16="http://schemas.microsoft.com/office/drawing/2014/main" id="{F88B077F-4F30-2A4C-B4B3-D4CDFA2689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DF9128F-3EB1-0942-A946-694C22879640}" type="slidenum">
              <a:rPr lang="en-US" altLang="en-US" sz="1200">
                <a:latin typeface="Times" pitchFamily="2" charset="0"/>
              </a:rPr>
              <a:pPr/>
              <a:t>57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58330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Slide Image Placeholder 1">
            <a:extLst>
              <a:ext uri="{FF2B5EF4-FFF2-40B4-BE49-F238E27FC236}">
                <a16:creationId xmlns:a16="http://schemas.microsoft.com/office/drawing/2014/main" id="{AB2C396D-A01E-CD47-8B3B-BFE88F49806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0531" name="Notes Placeholder 2">
            <a:extLst>
              <a:ext uri="{FF2B5EF4-FFF2-40B4-BE49-F238E27FC236}">
                <a16:creationId xmlns:a16="http://schemas.microsoft.com/office/drawing/2014/main" id="{C4F63882-F782-4841-AC72-669A3BAF5A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0532" name="Slide Number Placeholder 3">
            <a:extLst>
              <a:ext uri="{FF2B5EF4-FFF2-40B4-BE49-F238E27FC236}">
                <a16:creationId xmlns:a16="http://schemas.microsoft.com/office/drawing/2014/main" id="{39C215CD-DCF9-D74B-9F53-64FFCD43AD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34FBDC2-E9AC-F244-8077-F995C6230D1F}" type="slidenum">
              <a:rPr lang="en-US" altLang="en-US" sz="1200">
                <a:latin typeface="Times" pitchFamily="2" charset="0"/>
              </a:rPr>
              <a:pPr/>
              <a:t>58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7968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Slide Image Placeholder 1">
            <a:extLst>
              <a:ext uri="{FF2B5EF4-FFF2-40B4-BE49-F238E27FC236}">
                <a16:creationId xmlns:a16="http://schemas.microsoft.com/office/drawing/2014/main" id="{62A32617-E223-1842-B87E-2569B0FE580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1555" name="Notes Placeholder 2">
            <a:extLst>
              <a:ext uri="{FF2B5EF4-FFF2-40B4-BE49-F238E27FC236}">
                <a16:creationId xmlns:a16="http://schemas.microsoft.com/office/drawing/2014/main" id="{150446A2-C3B2-3A46-B3E7-9902B8368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1556" name="Slide Number Placeholder 3">
            <a:extLst>
              <a:ext uri="{FF2B5EF4-FFF2-40B4-BE49-F238E27FC236}">
                <a16:creationId xmlns:a16="http://schemas.microsoft.com/office/drawing/2014/main" id="{64A6A671-C303-9846-BE28-B1A0677C67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6FEFD2D-0DA7-F546-BDDD-6B9B1D9491AA}" type="slidenum">
              <a:rPr lang="en-US" altLang="en-US" sz="1200">
                <a:latin typeface="Times" pitchFamily="2" charset="0"/>
              </a:rPr>
              <a:pPr/>
              <a:t>59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56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>
            <a:extLst>
              <a:ext uri="{FF2B5EF4-FFF2-40B4-BE49-F238E27FC236}">
                <a16:creationId xmlns:a16="http://schemas.microsoft.com/office/drawing/2014/main" id="{D75538A2-7575-EE46-AACD-9AFC5C89464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6259" name="Notes Placeholder 2">
            <a:extLst>
              <a:ext uri="{FF2B5EF4-FFF2-40B4-BE49-F238E27FC236}">
                <a16:creationId xmlns:a16="http://schemas.microsoft.com/office/drawing/2014/main" id="{5ED46E90-5FA8-BC41-87E9-967CFF7FC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6260" name="Slide Number Placeholder 3">
            <a:extLst>
              <a:ext uri="{FF2B5EF4-FFF2-40B4-BE49-F238E27FC236}">
                <a16:creationId xmlns:a16="http://schemas.microsoft.com/office/drawing/2014/main" id="{873B29AC-3ABA-5849-9994-961DF950CB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14F6EB-A7B8-9544-A3B4-6201BB3F696A}" type="slidenum">
              <a:rPr lang="en-US" altLang="en-US" sz="1200">
                <a:latin typeface="Times" pitchFamily="2" charset="0"/>
              </a:rPr>
              <a:pPr/>
              <a:t>6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03575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Slide Image Placeholder 1">
            <a:extLst>
              <a:ext uri="{FF2B5EF4-FFF2-40B4-BE49-F238E27FC236}">
                <a16:creationId xmlns:a16="http://schemas.microsoft.com/office/drawing/2014/main" id="{BDF7187E-4C6A-0F46-B715-C63AB4141E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2579" name="Notes Placeholder 2">
            <a:extLst>
              <a:ext uri="{FF2B5EF4-FFF2-40B4-BE49-F238E27FC236}">
                <a16:creationId xmlns:a16="http://schemas.microsoft.com/office/drawing/2014/main" id="{71C6CCF4-9677-E844-BB2B-F5525F246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2580" name="Slide Number Placeholder 3">
            <a:extLst>
              <a:ext uri="{FF2B5EF4-FFF2-40B4-BE49-F238E27FC236}">
                <a16:creationId xmlns:a16="http://schemas.microsoft.com/office/drawing/2014/main" id="{39166EF2-A209-0549-8A09-A0FD9D57BA69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53AFDBB1-2DD4-B04F-B8A7-2AB6E5861301}" type="slidenum">
              <a:rPr lang="en-US" altLang="en-US" sz="1200">
                <a:latin typeface="Times" pitchFamily="2" charset="0"/>
              </a:rPr>
              <a:pPr algn="r"/>
              <a:t>60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72107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Slide Image Placeholder 1">
            <a:extLst>
              <a:ext uri="{FF2B5EF4-FFF2-40B4-BE49-F238E27FC236}">
                <a16:creationId xmlns:a16="http://schemas.microsoft.com/office/drawing/2014/main" id="{E233D001-D9CB-3C4F-BB6E-B843CDB5531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03" name="Notes Placeholder 2">
            <a:extLst>
              <a:ext uri="{FF2B5EF4-FFF2-40B4-BE49-F238E27FC236}">
                <a16:creationId xmlns:a16="http://schemas.microsoft.com/office/drawing/2014/main" id="{B0A729CD-AF1F-674F-9995-3577E1959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3604" name="Slide Number Placeholder 3">
            <a:extLst>
              <a:ext uri="{FF2B5EF4-FFF2-40B4-BE49-F238E27FC236}">
                <a16:creationId xmlns:a16="http://schemas.microsoft.com/office/drawing/2014/main" id="{9DA7FBA0-8A47-D545-8721-76BE11D8A9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43A6113-576B-4847-BBC0-5F5F4945CF81}" type="slidenum">
              <a:rPr lang="en-US" altLang="en-US" sz="1200">
                <a:latin typeface="Times" pitchFamily="2" charset="0"/>
              </a:rPr>
              <a:pPr/>
              <a:t>61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02508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Slide Image Placeholder 1">
            <a:extLst>
              <a:ext uri="{FF2B5EF4-FFF2-40B4-BE49-F238E27FC236}">
                <a16:creationId xmlns:a16="http://schemas.microsoft.com/office/drawing/2014/main" id="{D89057A6-9D8E-684A-A901-8B50CC63058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4627" name="Notes Placeholder 2">
            <a:extLst>
              <a:ext uri="{FF2B5EF4-FFF2-40B4-BE49-F238E27FC236}">
                <a16:creationId xmlns:a16="http://schemas.microsoft.com/office/drawing/2014/main" id="{67886425-F2F6-4F4E-A20C-D366C3DD2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4628" name="Slide Number Placeholder 3">
            <a:extLst>
              <a:ext uri="{FF2B5EF4-FFF2-40B4-BE49-F238E27FC236}">
                <a16:creationId xmlns:a16="http://schemas.microsoft.com/office/drawing/2014/main" id="{A7CA2C84-04A3-DF4C-B634-3AA1996173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69E3272-2F17-0940-8244-BCC04D662A00}" type="slidenum">
              <a:rPr lang="en-US" altLang="en-US" sz="1200">
                <a:latin typeface="Times" pitchFamily="2" charset="0"/>
              </a:rPr>
              <a:pPr/>
              <a:t>62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10149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Slide Image Placeholder 1">
            <a:extLst>
              <a:ext uri="{FF2B5EF4-FFF2-40B4-BE49-F238E27FC236}">
                <a16:creationId xmlns:a16="http://schemas.microsoft.com/office/drawing/2014/main" id="{49B504C2-9427-2047-8507-A0107DDF280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5651" name="Notes Placeholder 2">
            <a:extLst>
              <a:ext uri="{FF2B5EF4-FFF2-40B4-BE49-F238E27FC236}">
                <a16:creationId xmlns:a16="http://schemas.microsoft.com/office/drawing/2014/main" id="{45ADB8E8-61DC-3040-86D5-889BC8287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5652" name="Slide Number Placeholder 3">
            <a:extLst>
              <a:ext uri="{FF2B5EF4-FFF2-40B4-BE49-F238E27FC236}">
                <a16:creationId xmlns:a16="http://schemas.microsoft.com/office/drawing/2014/main" id="{D891E7C7-372E-284A-AA8C-80DD6ECFD2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423F506-AA95-B44C-A635-64FB99BD6ACC}" type="slidenum">
              <a:rPr lang="en-US" altLang="en-US" sz="1200">
                <a:latin typeface="Times" pitchFamily="2" charset="0"/>
              </a:rPr>
              <a:pPr/>
              <a:t>63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15687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Slide Image Placeholder 1">
            <a:extLst>
              <a:ext uri="{FF2B5EF4-FFF2-40B4-BE49-F238E27FC236}">
                <a16:creationId xmlns:a16="http://schemas.microsoft.com/office/drawing/2014/main" id="{EBBF9DE4-F734-0B40-A2FB-AA0C7A89F07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6675" name="Notes Placeholder 2">
            <a:extLst>
              <a:ext uri="{FF2B5EF4-FFF2-40B4-BE49-F238E27FC236}">
                <a16:creationId xmlns:a16="http://schemas.microsoft.com/office/drawing/2014/main" id="{B67F6C18-0A84-B147-82CE-751AA28D3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6676" name="Slide Number Placeholder 3">
            <a:extLst>
              <a:ext uri="{FF2B5EF4-FFF2-40B4-BE49-F238E27FC236}">
                <a16:creationId xmlns:a16="http://schemas.microsoft.com/office/drawing/2014/main" id="{9625A44B-1DDD-2544-B0C3-A4B5508B08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73A42EF-10A8-F743-96F7-28250979F9FF}" type="slidenum">
              <a:rPr lang="en-US" altLang="en-US" sz="1200">
                <a:latin typeface="Times" pitchFamily="2" charset="0"/>
              </a:rPr>
              <a:pPr/>
              <a:t>64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34908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Slide Image Placeholder 1">
            <a:extLst>
              <a:ext uri="{FF2B5EF4-FFF2-40B4-BE49-F238E27FC236}">
                <a16:creationId xmlns:a16="http://schemas.microsoft.com/office/drawing/2014/main" id="{3D839E01-2583-9F48-9D76-20B40F3E9BF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7699" name="Notes Placeholder 2">
            <a:extLst>
              <a:ext uri="{FF2B5EF4-FFF2-40B4-BE49-F238E27FC236}">
                <a16:creationId xmlns:a16="http://schemas.microsoft.com/office/drawing/2014/main" id="{FC9720A6-E633-3B46-ADC6-1DC826757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7700" name="Slide Number Placeholder 3">
            <a:extLst>
              <a:ext uri="{FF2B5EF4-FFF2-40B4-BE49-F238E27FC236}">
                <a16:creationId xmlns:a16="http://schemas.microsoft.com/office/drawing/2014/main" id="{16C44DFF-096B-FD46-A1F0-8686CE1534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F364BAF-40B9-F649-9C68-069B87BC30EF}" type="slidenum">
              <a:rPr lang="en-US" altLang="en-US" sz="1200">
                <a:latin typeface="Times" pitchFamily="2" charset="0"/>
              </a:rPr>
              <a:pPr/>
              <a:t>65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9752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Slide Image Placeholder 1">
            <a:extLst>
              <a:ext uri="{FF2B5EF4-FFF2-40B4-BE49-F238E27FC236}">
                <a16:creationId xmlns:a16="http://schemas.microsoft.com/office/drawing/2014/main" id="{595EE16E-2551-AB43-AD65-7DBF5239CA6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8723" name="Notes Placeholder 2">
            <a:extLst>
              <a:ext uri="{FF2B5EF4-FFF2-40B4-BE49-F238E27FC236}">
                <a16:creationId xmlns:a16="http://schemas.microsoft.com/office/drawing/2014/main" id="{3A8B5036-4EE7-EE4E-BC40-6F92378F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8724" name="Slide Number Placeholder 3">
            <a:extLst>
              <a:ext uri="{FF2B5EF4-FFF2-40B4-BE49-F238E27FC236}">
                <a16:creationId xmlns:a16="http://schemas.microsoft.com/office/drawing/2014/main" id="{808A7D95-4B01-C04E-8426-C84280C5C4BD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098419EB-02DB-244E-A77B-874D6F40DF77}" type="slidenum">
              <a:rPr lang="en-US" altLang="en-US" sz="1200">
                <a:latin typeface="Times" pitchFamily="2" charset="0"/>
              </a:rPr>
              <a:pPr algn="r"/>
              <a:t>66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16619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Slide Image Placeholder 1">
            <a:extLst>
              <a:ext uri="{FF2B5EF4-FFF2-40B4-BE49-F238E27FC236}">
                <a16:creationId xmlns:a16="http://schemas.microsoft.com/office/drawing/2014/main" id="{BC417898-9251-1F48-959E-2B26EAF2702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9747" name="Notes Placeholder 2">
            <a:extLst>
              <a:ext uri="{FF2B5EF4-FFF2-40B4-BE49-F238E27FC236}">
                <a16:creationId xmlns:a16="http://schemas.microsoft.com/office/drawing/2014/main" id="{00206BC0-DA92-094E-B180-410A1248E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59748" name="Slide Number Placeholder 3">
            <a:extLst>
              <a:ext uri="{FF2B5EF4-FFF2-40B4-BE49-F238E27FC236}">
                <a16:creationId xmlns:a16="http://schemas.microsoft.com/office/drawing/2014/main" id="{DF76271C-A6E3-9445-9DE2-80F9CDD400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3359895-BEA3-3C4B-B0DB-3BF8CC55701E}" type="slidenum">
              <a:rPr lang="en-US" altLang="en-US" sz="1200">
                <a:latin typeface="Times" pitchFamily="2" charset="0"/>
              </a:rPr>
              <a:pPr/>
              <a:t>69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07011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Slide Image Placeholder 1">
            <a:extLst>
              <a:ext uri="{FF2B5EF4-FFF2-40B4-BE49-F238E27FC236}">
                <a16:creationId xmlns:a16="http://schemas.microsoft.com/office/drawing/2014/main" id="{3A08F6AF-2A07-6641-8A06-89E38839797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0771" name="Notes Placeholder 2">
            <a:extLst>
              <a:ext uri="{FF2B5EF4-FFF2-40B4-BE49-F238E27FC236}">
                <a16:creationId xmlns:a16="http://schemas.microsoft.com/office/drawing/2014/main" id="{3FF8E05B-0092-7249-A2B0-6BEEE0CD9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0772" name="Slide Number Placeholder 3">
            <a:extLst>
              <a:ext uri="{FF2B5EF4-FFF2-40B4-BE49-F238E27FC236}">
                <a16:creationId xmlns:a16="http://schemas.microsoft.com/office/drawing/2014/main" id="{CB040B57-41D4-DA4A-B094-B18A739304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32C59F9-2DC6-A745-BF8C-451D6DB55FE1}" type="slidenum">
              <a:rPr lang="en-US" altLang="en-US" sz="1200">
                <a:latin typeface="Times" pitchFamily="2" charset="0"/>
              </a:rPr>
              <a:pPr/>
              <a:t>70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76767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Slide Image Placeholder 1">
            <a:extLst>
              <a:ext uri="{FF2B5EF4-FFF2-40B4-BE49-F238E27FC236}">
                <a16:creationId xmlns:a16="http://schemas.microsoft.com/office/drawing/2014/main" id="{684E436D-A3E1-604C-9AC3-BECEF420FF0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1795" name="Notes Placeholder 2">
            <a:extLst>
              <a:ext uri="{FF2B5EF4-FFF2-40B4-BE49-F238E27FC236}">
                <a16:creationId xmlns:a16="http://schemas.microsoft.com/office/drawing/2014/main" id="{360DE2A8-E1DD-964C-AED9-04D67D85A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1796" name="Slide Number Placeholder 3">
            <a:extLst>
              <a:ext uri="{FF2B5EF4-FFF2-40B4-BE49-F238E27FC236}">
                <a16:creationId xmlns:a16="http://schemas.microsoft.com/office/drawing/2014/main" id="{7CFE12A8-6EC0-AF43-8A88-419ED73E8B4D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5D26CE47-7888-7D40-8733-4BFDED528223}" type="slidenum">
              <a:rPr lang="en-US" altLang="en-US" sz="1200">
                <a:latin typeface="Times" pitchFamily="2" charset="0"/>
              </a:rPr>
              <a:pPr algn="r"/>
              <a:t>71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093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lide Image Placeholder 1">
            <a:extLst>
              <a:ext uri="{FF2B5EF4-FFF2-40B4-BE49-F238E27FC236}">
                <a16:creationId xmlns:a16="http://schemas.microsoft.com/office/drawing/2014/main" id="{B25639DE-6203-5B43-8F50-90E34F8190A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7283" name="Notes Placeholder 2">
            <a:extLst>
              <a:ext uri="{FF2B5EF4-FFF2-40B4-BE49-F238E27FC236}">
                <a16:creationId xmlns:a16="http://schemas.microsoft.com/office/drawing/2014/main" id="{181FF73A-131B-E54F-AD52-218F90194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7284" name="Slide Number Placeholder 3">
            <a:extLst>
              <a:ext uri="{FF2B5EF4-FFF2-40B4-BE49-F238E27FC236}">
                <a16:creationId xmlns:a16="http://schemas.microsoft.com/office/drawing/2014/main" id="{91733778-B8B0-DB4E-B91A-119523D5E4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92DBA02-ACDE-984C-8CA2-970246280223}" type="slidenum">
              <a:rPr lang="en-US" altLang="en-US" sz="1200">
                <a:latin typeface="Times" pitchFamily="2" charset="0"/>
              </a:rPr>
              <a:pPr/>
              <a:t>7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1398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Slide Image Placeholder 1">
            <a:extLst>
              <a:ext uri="{FF2B5EF4-FFF2-40B4-BE49-F238E27FC236}">
                <a16:creationId xmlns:a16="http://schemas.microsoft.com/office/drawing/2014/main" id="{D4B9A6A8-717F-D54B-934A-BDBBF734066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2819" name="Notes Placeholder 2">
            <a:extLst>
              <a:ext uri="{FF2B5EF4-FFF2-40B4-BE49-F238E27FC236}">
                <a16:creationId xmlns:a16="http://schemas.microsoft.com/office/drawing/2014/main" id="{E76DA4C2-A721-984E-9EFC-610A9B7C3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2820" name="Slide Number Placeholder 3">
            <a:extLst>
              <a:ext uri="{FF2B5EF4-FFF2-40B4-BE49-F238E27FC236}">
                <a16:creationId xmlns:a16="http://schemas.microsoft.com/office/drawing/2014/main" id="{44E9FC8D-5AC9-624B-83D3-847490F951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12219BC-C2E1-E341-BF5B-DC7942D46550}" type="slidenum">
              <a:rPr lang="en-US" altLang="en-US" sz="1200">
                <a:latin typeface="Times" pitchFamily="2" charset="0"/>
              </a:rPr>
              <a:pPr/>
              <a:t>72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131327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Slide Image Placeholder 1">
            <a:extLst>
              <a:ext uri="{FF2B5EF4-FFF2-40B4-BE49-F238E27FC236}">
                <a16:creationId xmlns:a16="http://schemas.microsoft.com/office/drawing/2014/main" id="{EECD3CBE-BF19-364C-AB94-EBB9E919CAC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43" name="Notes Placeholder 2">
            <a:extLst>
              <a:ext uri="{FF2B5EF4-FFF2-40B4-BE49-F238E27FC236}">
                <a16:creationId xmlns:a16="http://schemas.microsoft.com/office/drawing/2014/main" id="{E0D4BAAE-2D38-764C-89A0-02D13B841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3844" name="Slide Number Placeholder 3">
            <a:extLst>
              <a:ext uri="{FF2B5EF4-FFF2-40B4-BE49-F238E27FC236}">
                <a16:creationId xmlns:a16="http://schemas.microsoft.com/office/drawing/2014/main" id="{0630DF55-6F0A-4A44-B298-62696657EF51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BBDD3383-ABD2-F345-8677-ED60403ADCDE}" type="slidenum">
              <a:rPr lang="en-US" altLang="en-US" sz="1200">
                <a:latin typeface="Times" pitchFamily="2" charset="0"/>
              </a:rPr>
              <a:pPr algn="r"/>
              <a:t>73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234395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Slide Image Placeholder 1">
            <a:extLst>
              <a:ext uri="{FF2B5EF4-FFF2-40B4-BE49-F238E27FC236}">
                <a16:creationId xmlns:a16="http://schemas.microsoft.com/office/drawing/2014/main" id="{2D267771-D7C0-4D40-961F-1F50591A1AC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4867" name="Notes Placeholder 2">
            <a:extLst>
              <a:ext uri="{FF2B5EF4-FFF2-40B4-BE49-F238E27FC236}">
                <a16:creationId xmlns:a16="http://schemas.microsoft.com/office/drawing/2014/main" id="{0CCE9004-005F-5144-A0D1-4C6F4CD8E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4868" name="Slide Number Placeholder 3">
            <a:extLst>
              <a:ext uri="{FF2B5EF4-FFF2-40B4-BE49-F238E27FC236}">
                <a16:creationId xmlns:a16="http://schemas.microsoft.com/office/drawing/2014/main" id="{CA88CD5D-65C6-A442-B91C-EA61F7A8BA3F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D16E169D-FC99-4542-BD9B-53B01CC12696}" type="slidenum">
              <a:rPr lang="en-US" altLang="en-US" sz="1200">
                <a:latin typeface="Times" pitchFamily="2" charset="0"/>
              </a:rPr>
              <a:pPr algn="r"/>
              <a:t>74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606245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Slide Image Placeholder 1">
            <a:extLst>
              <a:ext uri="{FF2B5EF4-FFF2-40B4-BE49-F238E27FC236}">
                <a16:creationId xmlns:a16="http://schemas.microsoft.com/office/drawing/2014/main" id="{99EF2921-7A16-774D-8746-7A60A53894F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5891" name="Notes Placeholder 2">
            <a:extLst>
              <a:ext uri="{FF2B5EF4-FFF2-40B4-BE49-F238E27FC236}">
                <a16:creationId xmlns:a16="http://schemas.microsoft.com/office/drawing/2014/main" id="{34813EB9-A64C-8D4E-A916-F0759BE73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5892" name="Slide Number Placeholder 3">
            <a:extLst>
              <a:ext uri="{FF2B5EF4-FFF2-40B4-BE49-F238E27FC236}">
                <a16:creationId xmlns:a16="http://schemas.microsoft.com/office/drawing/2014/main" id="{0D88975F-9A52-5143-B6B6-62F4EA1FF446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4F3A84A0-7FF0-EE46-B2C0-4A2D736A9E75}" type="slidenum">
              <a:rPr lang="en-US" altLang="en-US" sz="1200">
                <a:latin typeface="Times" pitchFamily="2" charset="0"/>
              </a:rPr>
              <a:pPr algn="r"/>
              <a:t>75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98519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Slide Image Placeholder 1">
            <a:extLst>
              <a:ext uri="{FF2B5EF4-FFF2-40B4-BE49-F238E27FC236}">
                <a16:creationId xmlns:a16="http://schemas.microsoft.com/office/drawing/2014/main" id="{F57224D4-2F9D-334C-8725-F05A927E405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6915" name="Notes Placeholder 2">
            <a:extLst>
              <a:ext uri="{FF2B5EF4-FFF2-40B4-BE49-F238E27FC236}">
                <a16:creationId xmlns:a16="http://schemas.microsoft.com/office/drawing/2014/main" id="{56430CE0-77D6-204B-ABDF-364D1B67D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6916" name="Slide Number Placeholder 3">
            <a:extLst>
              <a:ext uri="{FF2B5EF4-FFF2-40B4-BE49-F238E27FC236}">
                <a16:creationId xmlns:a16="http://schemas.microsoft.com/office/drawing/2014/main" id="{91A9C80A-9337-844C-84CC-A49FB5364AEC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1A88408C-7312-0740-BB8D-F36112261FA5}" type="slidenum">
              <a:rPr lang="en-US" altLang="en-US" sz="1200">
                <a:latin typeface="Times" pitchFamily="2" charset="0"/>
              </a:rPr>
              <a:pPr algn="r"/>
              <a:t>76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0490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Slide Image Placeholder 1">
            <a:extLst>
              <a:ext uri="{FF2B5EF4-FFF2-40B4-BE49-F238E27FC236}">
                <a16:creationId xmlns:a16="http://schemas.microsoft.com/office/drawing/2014/main" id="{1F690691-0F6C-3C4E-8B36-78779D325E5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7939" name="Notes Placeholder 2">
            <a:extLst>
              <a:ext uri="{FF2B5EF4-FFF2-40B4-BE49-F238E27FC236}">
                <a16:creationId xmlns:a16="http://schemas.microsoft.com/office/drawing/2014/main" id="{DEC2345F-69D0-8848-89FF-0726513E4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7940" name="Slide Number Placeholder 3">
            <a:extLst>
              <a:ext uri="{FF2B5EF4-FFF2-40B4-BE49-F238E27FC236}">
                <a16:creationId xmlns:a16="http://schemas.microsoft.com/office/drawing/2014/main" id="{81D352DF-7991-EC42-940B-5AE2F9249B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DA3548F-EC70-8A4A-9FDB-AEE79C728A6F}" type="slidenum">
              <a:rPr lang="en-US" altLang="en-US" sz="1200">
                <a:latin typeface="Times" pitchFamily="2" charset="0"/>
              </a:rPr>
              <a:pPr/>
              <a:t>77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00134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Slide Image Placeholder 1">
            <a:extLst>
              <a:ext uri="{FF2B5EF4-FFF2-40B4-BE49-F238E27FC236}">
                <a16:creationId xmlns:a16="http://schemas.microsoft.com/office/drawing/2014/main" id="{DCC02676-0B05-5F46-8F4C-E2F10849E0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8963" name="Notes Placeholder 2">
            <a:extLst>
              <a:ext uri="{FF2B5EF4-FFF2-40B4-BE49-F238E27FC236}">
                <a16:creationId xmlns:a16="http://schemas.microsoft.com/office/drawing/2014/main" id="{93B6C4E5-94FB-254D-8616-4D23CE86D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8964" name="Slide Number Placeholder 3">
            <a:extLst>
              <a:ext uri="{FF2B5EF4-FFF2-40B4-BE49-F238E27FC236}">
                <a16:creationId xmlns:a16="http://schemas.microsoft.com/office/drawing/2014/main" id="{630ADC6C-776C-DC4B-869C-D1DE82FD31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9D83596-907F-D14B-A3B1-4FE0661B84EF}" type="slidenum">
              <a:rPr lang="en-US" altLang="en-US" sz="1200">
                <a:latin typeface="Times" pitchFamily="2" charset="0"/>
              </a:rPr>
              <a:pPr/>
              <a:t>78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61044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Slide Image Placeholder 1">
            <a:extLst>
              <a:ext uri="{FF2B5EF4-FFF2-40B4-BE49-F238E27FC236}">
                <a16:creationId xmlns:a16="http://schemas.microsoft.com/office/drawing/2014/main" id="{3716EEA3-4B72-9F49-9DB6-1B7B6194380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9987" name="Notes Placeholder 2">
            <a:extLst>
              <a:ext uri="{FF2B5EF4-FFF2-40B4-BE49-F238E27FC236}">
                <a16:creationId xmlns:a16="http://schemas.microsoft.com/office/drawing/2014/main" id="{200451B5-22E5-1640-8B5E-0A89217CE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69988" name="Slide Number Placeholder 3">
            <a:extLst>
              <a:ext uri="{FF2B5EF4-FFF2-40B4-BE49-F238E27FC236}">
                <a16:creationId xmlns:a16="http://schemas.microsoft.com/office/drawing/2014/main" id="{20FEC027-D137-1442-A512-A5737414A112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1C3A454C-974C-004D-9C81-54D0D4780E73}" type="slidenum">
              <a:rPr lang="en-US" altLang="en-US" sz="1200">
                <a:latin typeface="Times" pitchFamily="2" charset="0"/>
              </a:rPr>
              <a:pPr algn="r"/>
              <a:t>79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60452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Slide Image Placeholder 1">
            <a:extLst>
              <a:ext uri="{FF2B5EF4-FFF2-40B4-BE49-F238E27FC236}">
                <a16:creationId xmlns:a16="http://schemas.microsoft.com/office/drawing/2014/main" id="{179C8AA1-A3F7-E247-93E5-365AB1DD3F8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1011" name="Notes Placeholder 2">
            <a:extLst>
              <a:ext uri="{FF2B5EF4-FFF2-40B4-BE49-F238E27FC236}">
                <a16:creationId xmlns:a16="http://schemas.microsoft.com/office/drawing/2014/main" id="{673B28E5-000C-A74C-85EE-56F38624C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71012" name="Slide Number Placeholder 3">
            <a:extLst>
              <a:ext uri="{FF2B5EF4-FFF2-40B4-BE49-F238E27FC236}">
                <a16:creationId xmlns:a16="http://schemas.microsoft.com/office/drawing/2014/main" id="{D353AE09-CE50-9642-B3E7-31DAD3AB170E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1327DFB5-60CF-014E-AF3F-3D3EDA47FD19}" type="slidenum">
              <a:rPr lang="en-US" altLang="en-US" sz="1200">
                <a:latin typeface="Times" pitchFamily="2" charset="0"/>
              </a:rPr>
              <a:pPr algn="r"/>
              <a:t>80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69060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Slide Image Placeholder 1">
            <a:extLst>
              <a:ext uri="{FF2B5EF4-FFF2-40B4-BE49-F238E27FC236}">
                <a16:creationId xmlns:a16="http://schemas.microsoft.com/office/drawing/2014/main" id="{B7834B82-817F-0C47-82DD-2F60005657F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3059" name="Notes Placeholder 2">
            <a:extLst>
              <a:ext uri="{FF2B5EF4-FFF2-40B4-BE49-F238E27FC236}">
                <a16:creationId xmlns:a16="http://schemas.microsoft.com/office/drawing/2014/main" id="{B6D83441-841D-0D4B-B66F-B54805911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73060" name="Slide Number Placeholder 3">
            <a:extLst>
              <a:ext uri="{FF2B5EF4-FFF2-40B4-BE49-F238E27FC236}">
                <a16:creationId xmlns:a16="http://schemas.microsoft.com/office/drawing/2014/main" id="{3AEE980E-AC9E-5344-AE05-A9CE367459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CA9D8D2-390B-BE4B-8061-C1AA5B8B9B0A}" type="slidenum">
              <a:rPr lang="en-US" altLang="en-US" sz="1200">
                <a:latin typeface="Times" pitchFamily="2" charset="0"/>
              </a:rPr>
              <a:pPr/>
              <a:t>81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054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>
            <a:extLst>
              <a:ext uri="{FF2B5EF4-FFF2-40B4-BE49-F238E27FC236}">
                <a16:creationId xmlns:a16="http://schemas.microsoft.com/office/drawing/2014/main" id="{30701688-8030-AE41-BBFB-20B1FEE5F65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8307" name="Notes Placeholder 2">
            <a:extLst>
              <a:ext uri="{FF2B5EF4-FFF2-40B4-BE49-F238E27FC236}">
                <a16:creationId xmlns:a16="http://schemas.microsoft.com/office/drawing/2014/main" id="{9BE50B9D-BD12-D84B-B6D7-76A2D188E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8308" name="Slide Number Placeholder 3">
            <a:extLst>
              <a:ext uri="{FF2B5EF4-FFF2-40B4-BE49-F238E27FC236}">
                <a16:creationId xmlns:a16="http://schemas.microsoft.com/office/drawing/2014/main" id="{169DB3C0-BE3D-CC45-BCBE-931892181C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D35712B-2C00-E742-8FF7-2A5A3A9666C9}" type="slidenum">
              <a:rPr lang="en-US" altLang="en-US" sz="1200">
                <a:latin typeface="Times" pitchFamily="2" charset="0"/>
              </a:rPr>
              <a:pPr/>
              <a:t>8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85496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Slide Image Placeholder 1">
            <a:extLst>
              <a:ext uri="{FF2B5EF4-FFF2-40B4-BE49-F238E27FC236}">
                <a16:creationId xmlns:a16="http://schemas.microsoft.com/office/drawing/2014/main" id="{192ADE83-4196-AC46-B07F-190D0D37C60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4083" name="Notes Placeholder 2">
            <a:extLst>
              <a:ext uri="{FF2B5EF4-FFF2-40B4-BE49-F238E27FC236}">
                <a16:creationId xmlns:a16="http://schemas.microsoft.com/office/drawing/2014/main" id="{0E3682FB-4A75-D74D-8D47-7EBB2121DF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74084" name="Slide Number Placeholder 3">
            <a:extLst>
              <a:ext uri="{FF2B5EF4-FFF2-40B4-BE49-F238E27FC236}">
                <a16:creationId xmlns:a16="http://schemas.microsoft.com/office/drawing/2014/main" id="{EDDAB514-074F-9540-AE65-4949BF9E20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28093B1-0EB3-564F-934B-D8F2567394F6}" type="slidenum">
              <a:rPr lang="en-US" altLang="en-US" sz="1200">
                <a:latin typeface="Times" pitchFamily="2" charset="0"/>
              </a:rPr>
              <a:pPr/>
              <a:t>82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58912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Slide Image Placeholder 1">
            <a:extLst>
              <a:ext uri="{FF2B5EF4-FFF2-40B4-BE49-F238E27FC236}">
                <a16:creationId xmlns:a16="http://schemas.microsoft.com/office/drawing/2014/main" id="{9BE00120-1A64-3449-8DCB-798A46AD7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5107" name="Notes Placeholder 2">
            <a:extLst>
              <a:ext uri="{FF2B5EF4-FFF2-40B4-BE49-F238E27FC236}">
                <a16:creationId xmlns:a16="http://schemas.microsoft.com/office/drawing/2014/main" id="{8C4903F8-0488-DC4D-94D4-EE117CCB7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75108" name="Slide Number Placeholder 3">
            <a:extLst>
              <a:ext uri="{FF2B5EF4-FFF2-40B4-BE49-F238E27FC236}">
                <a16:creationId xmlns:a16="http://schemas.microsoft.com/office/drawing/2014/main" id="{27813A72-9A4D-7343-AAFE-1AB4BF4461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7DCFEF8-D6FD-C841-8F6B-EAFA1E7C1E74}" type="slidenum">
              <a:rPr lang="en-US" altLang="en-US" sz="1200">
                <a:latin typeface="Times" pitchFamily="2" charset="0"/>
              </a:rPr>
              <a:pPr/>
              <a:t>83</a:t>
            </a:fld>
            <a:endParaRPr lang="en-US" altLang="en-US" sz="12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0400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>
            <a:extLst>
              <a:ext uri="{FF2B5EF4-FFF2-40B4-BE49-F238E27FC236}">
                <a16:creationId xmlns:a16="http://schemas.microsoft.com/office/drawing/2014/main" id="{DD21EB75-5D93-A64B-9FFD-934F09A7360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9331" name="Notes Placeholder 2">
            <a:extLst>
              <a:ext uri="{FF2B5EF4-FFF2-40B4-BE49-F238E27FC236}">
                <a16:creationId xmlns:a16="http://schemas.microsoft.com/office/drawing/2014/main" id="{D2DF8A56-3BD5-A944-9CDA-8989B0EC1A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9332" name="Slide Number Placeholder 3">
            <a:extLst>
              <a:ext uri="{FF2B5EF4-FFF2-40B4-BE49-F238E27FC236}">
                <a16:creationId xmlns:a16="http://schemas.microsoft.com/office/drawing/2014/main" id="{ABF655EB-D939-1643-B9CB-79E7D418BD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C8C4D4A-B4C8-FD4B-8C94-0E339DC85A78}" type="slidenum">
              <a:rPr lang="en-US" altLang="en-US" sz="1200">
                <a:latin typeface="Times" pitchFamily="2" charset="0"/>
              </a:rPr>
              <a:pPr/>
              <a:t>9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978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2590800"/>
            <a:ext cx="7772400" cy="1470025"/>
          </a:xfrm>
        </p:spPr>
        <p:txBody>
          <a:bodyPr/>
          <a:lstStyle>
            <a:lvl1pPr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3038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ECDB243-90FD-CE49-A8B2-A34467ED990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AB0AC8-8606-5D40-8851-006BDA2A307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3294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152400"/>
            <a:ext cx="21145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"/>
            <a:ext cx="61912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B9210D4-8B8B-624D-9F85-6C63E2207D9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854B8D1-D7CB-CA4B-8394-354C4216D9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1566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52400"/>
            <a:ext cx="7543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746ED8F-39D7-5C47-A48A-D71DE10FBCB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7FFA505-4676-7741-80D9-85937A2EBEB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907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3702328-C47B-394C-A5DA-10D39E7F3B9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16F14C-323B-5348-8314-4CCCD18F8A4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8394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56F97B-CC05-DF4E-A664-A23D41DB5C4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715F786-6203-D240-B1F9-E2C112ACCE6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5462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782467F-4F23-F144-AEC5-1A5D26BDE321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3CE8EA-3314-3647-B85D-78F2159248B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7913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375E044-E5AA-CE44-84CB-8A12BB42BF0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A59DF8-7C78-7049-8614-27F1F835621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932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E49090A8-8AA4-6B40-9B88-4847E398F128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0BD76B6-7DCB-4D4E-8ACA-3039311E41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4452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63620A-1748-0240-970D-488FEB8E0EB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D9DA7D3-FB11-A44C-94E3-A1AE4A47911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3603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C25B14-2F8F-4A44-B263-5EC024C0E7D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87D7897-21F6-DB41-B9CF-242F94BCB81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032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AF2EECD-5F28-B440-A094-AB3CCFAF59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228600"/>
            <a:ext cx="7543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A0FA3CC-FCEB-4648-8CB9-DD38A48D66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76400"/>
            <a:ext cx="82296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6868" name="Rectangle 4">
            <a:extLst>
              <a:ext uri="{FF2B5EF4-FFF2-40B4-BE49-F238E27FC236}">
                <a16:creationId xmlns:a16="http://schemas.microsoft.com/office/drawing/2014/main" id="{ED447300-622F-0E4D-AC9D-5BACCE239D6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1"/>
            </a:lvl1pPr>
          </a:lstStyle>
          <a:p>
            <a:fld id="{135D5931-FDCD-4A49-BC32-DCDB3FE978B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.bin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A35D13B-97CC-F94E-ADDC-2090B99FA18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2400" y="990600"/>
            <a:ext cx="4038600" cy="1470025"/>
          </a:xfrm>
        </p:spPr>
        <p:txBody>
          <a:bodyPr/>
          <a:lstStyle/>
          <a:p>
            <a:pPr eaLnBrk="1" hangingPunct="1"/>
            <a:r>
              <a:rPr lang="en-US" altLang="en-US" sz="4400" b="1" dirty="0">
                <a:ea typeface="ＭＳ Ｐゴシック" panose="020B0600070205080204" pitchFamily="34" charset="-128"/>
              </a:rPr>
              <a:t>Chapter</a:t>
            </a:r>
            <a:r>
              <a:rPr lang="en-US" altLang="en-US" sz="4400" b="1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4400" b="1" dirty="0">
                <a:ea typeface="ＭＳ Ｐゴシック" panose="020B0600070205080204" pitchFamily="34" charset="-128"/>
              </a:rPr>
              <a:t>9</a:t>
            </a:r>
            <a:endParaRPr lang="en-US" altLang="en-US" b="1" dirty="0">
              <a:ea typeface="ＭＳ Ｐゴシック" panose="020B0600070205080204" pitchFamily="34" charset="-128"/>
            </a:endParaRP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425BE3D2-E505-6B43-831F-00CCDABD279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23825" y="2362200"/>
            <a:ext cx="4095750" cy="3352800"/>
          </a:xfrm>
        </p:spPr>
        <p:txBody>
          <a:bodyPr/>
          <a:lstStyle/>
          <a:p>
            <a:pPr eaLnBrk="1" hangingPunct="1"/>
            <a:r>
              <a:rPr lang="en-US" altLang="en-US" sz="4000" b="0" dirty="0">
                <a:ea typeface="ＭＳ Ｐゴシック" panose="020B0600070205080204" pitchFamily="34" charset="-128"/>
              </a:rPr>
              <a:t>Object-Oriented Design</a:t>
            </a:r>
            <a:r>
              <a:rPr lang="en-US" altLang="en-US" sz="4000" b="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4000" b="0" dirty="0">
                <a:ea typeface="ＭＳ Ｐゴシック" panose="020B0600070205080204" pitchFamily="34" charset="-128"/>
              </a:rPr>
              <a:t>and</a:t>
            </a:r>
            <a:r>
              <a:rPr lang="en-US" altLang="en-US" sz="4000" b="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4000" b="0" dirty="0">
                <a:ea typeface="ＭＳ Ｐゴシック" panose="020B0600070205080204" pitchFamily="34" charset="-128"/>
              </a:rPr>
              <a:t>High-Level</a:t>
            </a:r>
            <a:r>
              <a:rPr lang="en-US" altLang="en-US" sz="4000" b="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4000" b="0" dirty="0">
                <a:ea typeface="ＭＳ Ｐゴシック" panose="020B0600070205080204" pitchFamily="34" charset="-128"/>
              </a:rPr>
              <a:t>Programming</a:t>
            </a:r>
            <a:r>
              <a:rPr lang="en-US" altLang="en-US" sz="4000" b="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4000" b="0" dirty="0">
                <a:ea typeface="ＭＳ Ｐゴシック" panose="020B0600070205080204" pitchFamily="34" charset="-128"/>
              </a:rPr>
              <a:t>Languages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Number Placeholder 3">
            <a:extLst>
              <a:ext uri="{FF2B5EF4-FFF2-40B4-BE49-F238E27FC236}">
                <a16:creationId xmlns:a16="http://schemas.microsoft.com/office/drawing/2014/main" id="{248330B1-644C-B442-9AA9-5EF0631DA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41CD5FD-847E-5D47-AAB3-06D511A0D51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 dirty="0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D048CE96-F257-B749-BEE7-DE314D5340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(6 of 10)</a:t>
            </a:r>
          </a:p>
        </p:txBody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0D534169-2C06-234D-BBEE-A67E50C577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0" y="1828800"/>
            <a:ext cx="77724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Steps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971550" lvl="1" indent="-51435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b="1" dirty="0">
                <a:ea typeface="ＭＳ Ｐゴシック" panose="020B0600070205080204" pitchFamily="34" charset="-128"/>
              </a:rPr>
              <a:t>Isolate</a:t>
            </a:r>
            <a:r>
              <a:rPr lang="en-US" altLang="en-US" dirty="0">
                <a:ea typeface="ＭＳ Ｐゴシック" panose="020B0600070205080204" pitchFamily="34" charset="-128"/>
              </a:rPr>
              <a:t> the real-world objects in the problem</a:t>
            </a:r>
          </a:p>
          <a:p>
            <a:pPr marL="971550" lvl="1" indent="-51435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b="1" dirty="0">
                <a:ea typeface="ＭＳ Ｐゴシック" panose="020B0600070205080204" pitchFamily="34" charset="-128"/>
              </a:rPr>
              <a:t>Abstract</a:t>
            </a:r>
            <a:r>
              <a:rPr lang="en-US" altLang="en-US" dirty="0">
                <a:ea typeface="ＭＳ Ｐゴシック" panose="020B0600070205080204" pitchFamily="34" charset="-128"/>
              </a:rPr>
              <a:t> the objects with like properties into groups (classes)</a:t>
            </a:r>
          </a:p>
          <a:p>
            <a:pPr marL="971550" lvl="1" indent="-51435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b="1" dirty="0">
                <a:ea typeface="ＭＳ Ｐゴシック" panose="020B0600070205080204" pitchFamily="34" charset="-128"/>
              </a:rPr>
              <a:t>Determine</a:t>
            </a:r>
            <a:r>
              <a:rPr lang="en-US" altLang="en-US" dirty="0">
                <a:ea typeface="ＭＳ Ｐゴシック" panose="020B0600070205080204" pitchFamily="34" charset="-128"/>
              </a:rPr>
              <a:t> the responsibilities of the group in interacting with other groups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3">
            <a:extLst>
              <a:ext uri="{FF2B5EF4-FFF2-40B4-BE49-F238E27FC236}">
                <a16:creationId xmlns:a16="http://schemas.microsoft.com/office/drawing/2014/main" id="{57CCF9EA-D4E1-AD40-A02F-66CFD5D1EB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8519868-8CE4-2A41-AB12-14F74C9DC4A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 dirty="0"/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1CB642D3-1D65-A94B-8028-B570065569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(7 of 10)</a:t>
            </a:r>
          </a:p>
        </p:txBody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85260DA4-BE9E-9C4A-964E-FE4216684B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295400"/>
            <a:ext cx="8229600" cy="4572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Think of design as a mapping from real world objects to classes of objects</a:t>
            </a:r>
          </a:p>
        </p:txBody>
      </p:sp>
      <p:sp>
        <p:nvSpPr>
          <p:cNvPr id="13317" name="AutoShape 4">
            <a:extLst>
              <a:ext uri="{FF2B5EF4-FFF2-40B4-BE49-F238E27FC236}">
                <a16:creationId xmlns:a16="http://schemas.microsoft.com/office/drawing/2014/main" id="{103D3526-693F-6340-8399-8BFBB0FB6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2438400"/>
            <a:ext cx="1057275" cy="914400"/>
          </a:xfrm>
          <a:prstGeom prst="hexagon">
            <a:avLst>
              <a:gd name="adj" fmla="val 28906"/>
              <a:gd name="vf" fmla="val 11547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dirty="0"/>
              <a:t>birthdate</a:t>
            </a:r>
            <a:endParaRPr lang="en-US" altLang="en-US" sz="2400" dirty="0"/>
          </a:p>
        </p:txBody>
      </p:sp>
      <p:sp>
        <p:nvSpPr>
          <p:cNvPr id="13318" name="AutoShape 5">
            <a:extLst>
              <a:ext uri="{FF2B5EF4-FFF2-40B4-BE49-F238E27FC236}">
                <a16:creationId xmlns:a16="http://schemas.microsoft.com/office/drawing/2014/main" id="{D5D30C0A-3300-9D4D-A4BF-779FD8834A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3124200"/>
            <a:ext cx="1057275" cy="914400"/>
          </a:xfrm>
          <a:prstGeom prst="hexagon">
            <a:avLst>
              <a:gd name="adj" fmla="val 28906"/>
              <a:gd name="vf" fmla="val 11547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dirty="0"/>
              <a:t>marriage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dirty="0"/>
              <a:t>date</a:t>
            </a:r>
            <a:endParaRPr lang="en-US" altLang="en-US" sz="2400" dirty="0"/>
          </a:p>
        </p:txBody>
      </p:sp>
      <p:sp>
        <p:nvSpPr>
          <p:cNvPr id="13319" name="AutoShape 6">
            <a:extLst>
              <a:ext uri="{FF2B5EF4-FFF2-40B4-BE49-F238E27FC236}">
                <a16:creationId xmlns:a16="http://schemas.microsoft.com/office/drawing/2014/main" id="{A874A06B-2191-CB4A-BFD1-097E909C2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038600"/>
            <a:ext cx="1219200" cy="914400"/>
          </a:xfrm>
          <a:prstGeom prst="hexagon">
            <a:avLst>
              <a:gd name="adj" fmla="val 33333"/>
              <a:gd name="vf" fmla="val 11547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dirty="0"/>
              <a:t>dog</a:t>
            </a:r>
            <a:r>
              <a:rPr lang="fr-FR" altLang="en-US" sz="1600" dirty="0"/>
              <a:t>'</a:t>
            </a:r>
            <a:r>
              <a:rPr lang="en-US" altLang="en-US" sz="1600" dirty="0"/>
              <a:t>s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dirty="0"/>
              <a:t>birthdate</a:t>
            </a:r>
            <a:endParaRPr lang="en-US" altLang="en-US" sz="2400" dirty="0"/>
          </a:p>
        </p:txBody>
      </p:sp>
      <p:sp>
        <p:nvSpPr>
          <p:cNvPr id="13320" name="Oval 7">
            <a:extLst>
              <a:ext uri="{FF2B5EF4-FFF2-40B4-BE49-F238E27FC236}">
                <a16:creationId xmlns:a16="http://schemas.microsoft.com/office/drawing/2014/main" id="{7CEA5BB7-A884-9C48-A8D6-D0CD7BBFA9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2819400"/>
            <a:ext cx="1524000" cy="1371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Courier" pitchFamily="2" charset="0"/>
              </a:rPr>
              <a:t>Date</a:t>
            </a:r>
            <a:r>
              <a:rPr lang="en-US" altLang="en-US" sz="2400" dirty="0"/>
              <a:t> class</a:t>
            </a:r>
          </a:p>
        </p:txBody>
      </p:sp>
      <p:sp>
        <p:nvSpPr>
          <p:cNvPr id="13321" name="AutoShape 8">
            <a:extLst>
              <a:ext uri="{FF2B5EF4-FFF2-40B4-BE49-F238E27FC236}">
                <a16:creationId xmlns:a16="http://schemas.microsoft.com/office/drawing/2014/main" id="{46CDB5DB-388D-5143-B4A8-37EBF6AF2D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124200"/>
            <a:ext cx="976313" cy="942975"/>
          </a:xfrm>
          <a:prstGeom prst="rightArrow">
            <a:avLst>
              <a:gd name="adj1" fmla="val 50000"/>
              <a:gd name="adj2" fmla="val 25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13322" name="Rectangle 9">
            <a:extLst>
              <a:ext uri="{FF2B5EF4-FFF2-40B4-BE49-F238E27FC236}">
                <a16:creationId xmlns:a16="http://schemas.microsoft.com/office/drawing/2014/main" id="{7063E497-6858-354E-88CD-B10D14BAFD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5105400"/>
            <a:ext cx="7086600" cy="762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Objects       			       Classes of objects 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3">
            <a:extLst>
              <a:ext uri="{FF2B5EF4-FFF2-40B4-BE49-F238E27FC236}">
                <a16:creationId xmlns:a16="http://schemas.microsoft.com/office/drawing/2014/main" id="{44C450FE-E8E0-DC42-8730-BAD44EF043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56A6A5E-D379-A045-BB65-7BFF9533BAB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0" dirty="0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1B839F91-2281-4048-BFDC-03C60C8655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(8 of 10)</a:t>
            </a:r>
          </a:p>
        </p:txBody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CCF3F971-FFC8-CD45-9622-4EFF5CAFD2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Program World simulates these groups</a:t>
            </a:r>
          </a:p>
        </p:txBody>
      </p:sp>
      <p:sp>
        <p:nvSpPr>
          <p:cNvPr id="14341" name="AutoShape 4">
            <a:extLst>
              <a:ext uri="{FF2B5EF4-FFF2-40B4-BE49-F238E27FC236}">
                <a16:creationId xmlns:a16="http://schemas.microsoft.com/office/drawing/2014/main" id="{501731D0-869E-E447-BBBC-DE64CEC555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2514600"/>
            <a:ext cx="2133600" cy="1600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Courier" pitchFamily="2" charset="0"/>
              </a:rPr>
              <a:t>class Date</a:t>
            </a:r>
          </a:p>
        </p:txBody>
      </p:sp>
      <p:sp>
        <p:nvSpPr>
          <p:cNvPr id="14342" name="Rectangle 5">
            <a:extLst>
              <a:ext uri="{FF2B5EF4-FFF2-40B4-BE49-F238E27FC236}">
                <a16:creationId xmlns:a16="http://schemas.microsoft.com/office/drawing/2014/main" id="{12A80318-C7F4-3D42-9A51-DF813E1AF1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2209800"/>
            <a:ext cx="1524000" cy="533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i="1" dirty="0">
                <a:latin typeface="Courier" pitchFamily="2" charset="0"/>
              </a:rPr>
              <a:t>dogBirthdate</a:t>
            </a:r>
          </a:p>
        </p:txBody>
      </p:sp>
      <p:sp>
        <p:nvSpPr>
          <p:cNvPr id="14343" name="Rectangle 6">
            <a:extLst>
              <a:ext uri="{FF2B5EF4-FFF2-40B4-BE49-F238E27FC236}">
                <a16:creationId xmlns:a16="http://schemas.microsoft.com/office/drawing/2014/main" id="{668D6C33-EFF4-BD42-891D-E09D6F103F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3200400"/>
            <a:ext cx="1524000" cy="45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i="1" dirty="0">
                <a:latin typeface="Courier" pitchFamily="2" charset="0"/>
              </a:rPr>
              <a:t>birthdate</a:t>
            </a:r>
            <a:endParaRPr lang="en-US" altLang="en-US" sz="2400" i="1" dirty="0">
              <a:latin typeface="Courier" pitchFamily="2" charset="0"/>
            </a:endParaRPr>
          </a:p>
        </p:txBody>
      </p:sp>
      <p:sp>
        <p:nvSpPr>
          <p:cNvPr id="14344" name="Rectangle 7">
            <a:extLst>
              <a:ext uri="{FF2B5EF4-FFF2-40B4-BE49-F238E27FC236}">
                <a16:creationId xmlns:a16="http://schemas.microsoft.com/office/drawing/2014/main" id="{99E6778E-267B-8648-AE5A-7D285AA5D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4343400"/>
            <a:ext cx="1600200" cy="533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i="1" dirty="0">
                <a:latin typeface="Courier" pitchFamily="2" charset="0"/>
              </a:rPr>
              <a:t>marriageDate</a:t>
            </a:r>
            <a:endParaRPr lang="en-US" altLang="en-US" sz="2400" i="1" dirty="0">
              <a:latin typeface="Courier" pitchFamily="2" charset="0"/>
            </a:endParaRPr>
          </a:p>
        </p:txBody>
      </p:sp>
      <p:sp>
        <p:nvSpPr>
          <p:cNvPr id="14345" name="AutoShape 8">
            <a:extLst>
              <a:ext uri="{FF2B5EF4-FFF2-40B4-BE49-F238E27FC236}">
                <a16:creationId xmlns:a16="http://schemas.microsoft.com/office/drawing/2014/main" id="{B88D4A62-5E49-8A4C-B802-36F466E7E1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2514600"/>
            <a:ext cx="1066800" cy="304800"/>
          </a:xfrm>
          <a:prstGeom prst="rightArrow">
            <a:avLst>
              <a:gd name="adj1" fmla="val 50000"/>
              <a:gd name="adj2" fmla="val 875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14346" name="AutoShape 9">
            <a:extLst>
              <a:ext uri="{FF2B5EF4-FFF2-40B4-BE49-F238E27FC236}">
                <a16:creationId xmlns:a16="http://schemas.microsoft.com/office/drawing/2014/main" id="{272CACE3-3246-F641-A2C6-350047E91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3352800"/>
            <a:ext cx="1128713" cy="304800"/>
          </a:xfrm>
          <a:prstGeom prst="rightArrow">
            <a:avLst>
              <a:gd name="adj1" fmla="val 50000"/>
              <a:gd name="adj2" fmla="val 9257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14347" name="AutoShape 10">
            <a:extLst>
              <a:ext uri="{FF2B5EF4-FFF2-40B4-BE49-F238E27FC236}">
                <a16:creationId xmlns:a16="http://schemas.microsoft.com/office/drawing/2014/main" id="{8D9695BD-0E0F-CA43-B377-72033EC1EB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4419600"/>
            <a:ext cx="990600" cy="304800"/>
          </a:xfrm>
          <a:prstGeom prst="rightArrow">
            <a:avLst>
              <a:gd name="adj1" fmla="val 50000"/>
              <a:gd name="adj2" fmla="val 8125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14348" name="Rectangle 11">
            <a:extLst>
              <a:ext uri="{FF2B5EF4-FFF2-40B4-BE49-F238E27FC236}">
                <a16:creationId xmlns:a16="http://schemas.microsoft.com/office/drawing/2014/main" id="{B360B97E-6035-EE4D-8C28-80F9A8D784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5181600"/>
            <a:ext cx="6324600" cy="533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Description                                 Instances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1978D5C5-6602-B849-93A6-6763D51631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9FEC650-2A11-8E49-A47E-6C316692F1A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0" dirty="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04137DA5-8E94-F544-BAEB-AA422F314F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(9 of 10)</a:t>
            </a:r>
          </a:p>
        </p:txBody>
      </p:sp>
      <p:sp>
        <p:nvSpPr>
          <p:cNvPr id="15364" name="Oval 4">
            <a:extLst>
              <a:ext uri="{FF2B5EF4-FFF2-40B4-BE49-F238E27FC236}">
                <a16:creationId xmlns:a16="http://schemas.microsoft.com/office/drawing/2014/main" id="{BA3010BE-F9A6-594F-A1E3-C807DC07F1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905000"/>
            <a:ext cx="2209800" cy="1981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Date</a:t>
            </a:r>
            <a:r>
              <a:rPr lang="fr-FR" altLang="en-US" sz="1800" b="1" dirty="0"/>
              <a:t>'</a:t>
            </a:r>
            <a:r>
              <a:rPr lang="en-US" altLang="en-US" sz="1800" b="1" dirty="0"/>
              <a:t>s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actions in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real world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?</a:t>
            </a:r>
          </a:p>
        </p:txBody>
      </p:sp>
      <p:sp>
        <p:nvSpPr>
          <p:cNvPr id="15365" name="Rectangle 5">
            <a:extLst>
              <a:ext uri="{FF2B5EF4-FFF2-40B4-BE49-F238E27FC236}">
                <a16:creationId xmlns:a16="http://schemas.microsoft.com/office/drawing/2014/main" id="{ED4F4D07-25AB-044A-8376-392369B857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2209800"/>
            <a:ext cx="3657600" cy="1295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We call an object</a:t>
            </a:r>
            <a:r>
              <a:rPr lang="fr-FR" altLang="en-US" sz="1800" dirty="0"/>
              <a:t>'</a:t>
            </a:r>
            <a:r>
              <a:rPr lang="en-US" altLang="en-US" sz="1800" dirty="0"/>
              <a:t>s interactions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with other objects its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1" dirty="0">
                <a:solidFill>
                  <a:srgbClr val="FF6600"/>
                </a:solidFill>
              </a:rPr>
              <a:t>responsibilities</a:t>
            </a:r>
          </a:p>
        </p:txBody>
      </p:sp>
      <p:sp>
        <p:nvSpPr>
          <p:cNvPr id="15366" name="Rectangle 6">
            <a:extLst>
              <a:ext uri="{FF2B5EF4-FFF2-40B4-BE49-F238E27FC236}">
                <a16:creationId xmlns:a16="http://schemas.microsoft.com/office/drawing/2014/main" id="{EA000268-666A-A440-84EE-B11EC8F2D4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4648200"/>
            <a:ext cx="4495800" cy="1524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Create itself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Know the state of its fields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Compare itself to another date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Return a date a number of days hence</a:t>
            </a:r>
          </a:p>
        </p:txBody>
      </p:sp>
      <p:sp>
        <p:nvSpPr>
          <p:cNvPr id="15367" name="AutoShape 8">
            <a:extLst>
              <a:ext uri="{FF2B5EF4-FFF2-40B4-BE49-F238E27FC236}">
                <a16:creationId xmlns:a16="http://schemas.microsoft.com/office/drawing/2014/main" id="{9EFBA4EA-6789-A247-A3BC-844D4F5098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3352800"/>
            <a:ext cx="485775" cy="1143000"/>
          </a:xfrm>
          <a:prstGeom prst="downArrow">
            <a:avLst>
              <a:gd name="adj1" fmla="val 50000"/>
              <a:gd name="adj2" fmla="val 58824"/>
            </a:avLst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Number Placeholder 3">
            <a:extLst>
              <a:ext uri="{FF2B5EF4-FFF2-40B4-BE49-F238E27FC236}">
                <a16:creationId xmlns:a16="http://schemas.microsoft.com/office/drawing/2014/main" id="{AFE1176B-9024-714E-A97D-5CED358B03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0FC5AEF-1C3E-BC4C-A076-E36D07709F6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400" dirty="0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F424B6EC-73B2-2D49-88DD-61941D8C11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(10 of 10)</a:t>
            </a:r>
          </a:p>
        </p:txBody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6DEC366C-D00E-D946-8A6D-141E61E888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Responsibilities become </a:t>
            </a:r>
            <a:r>
              <a:rPr lang="en-US" altLang="en-US" b="1" dirty="0">
                <a:ea typeface="ＭＳ Ｐゴシック" panose="020B0600070205080204" pitchFamily="34" charset="-128"/>
              </a:rPr>
              <a:t>methods</a:t>
            </a:r>
            <a:r>
              <a:rPr lang="en-US" altLang="en-US" dirty="0">
                <a:ea typeface="ＭＳ Ｐゴシック" panose="020B0600070205080204" pitchFamily="34" charset="-128"/>
              </a:rPr>
              <a:t> in the Program World</a:t>
            </a:r>
          </a:p>
        </p:txBody>
      </p:sp>
      <p:sp>
        <p:nvSpPr>
          <p:cNvPr id="16389" name="AutoShape 4">
            <a:extLst>
              <a:ext uri="{FF2B5EF4-FFF2-40B4-BE49-F238E27FC236}">
                <a16:creationId xmlns:a16="http://schemas.microsoft.com/office/drawing/2014/main" id="{3484BD3E-56AC-F24F-AC38-C073C0E00D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3048000"/>
            <a:ext cx="2133600" cy="1600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>
                <a:latin typeface="Courier" pitchFamily="2" charset="0"/>
              </a:rPr>
              <a:t>class Date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>
                <a:latin typeface="Courier" pitchFamily="2" charset="0"/>
              </a:rPr>
              <a:t>getMonth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>
                <a:latin typeface="Courier" pitchFamily="2" charset="0"/>
              </a:rPr>
              <a:t>getDay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>
                <a:latin typeface="Courier" pitchFamily="2" charset="0"/>
              </a:rPr>
              <a:t>getYear</a:t>
            </a:r>
          </a:p>
        </p:txBody>
      </p:sp>
      <p:sp>
        <p:nvSpPr>
          <p:cNvPr id="16390" name="Rectangle 5">
            <a:extLst>
              <a:ext uri="{FF2B5EF4-FFF2-40B4-BE49-F238E27FC236}">
                <a16:creationId xmlns:a16="http://schemas.microsoft.com/office/drawing/2014/main" id="{DD4A0FA2-7851-B44E-92B9-1103185E46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2743200"/>
            <a:ext cx="1524000" cy="533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i="1" dirty="0">
                <a:latin typeface="Courier" pitchFamily="2" charset="0"/>
              </a:rPr>
              <a:t>dogBirthdate</a:t>
            </a:r>
          </a:p>
        </p:txBody>
      </p:sp>
      <p:sp>
        <p:nvSpPr>
          <p:cNvPr id="16391" name="Rectangle 6">
            <a:extLst>
              <a:ext uri="{FF2B5EF4-FFF2-40B4-BE49-F238E27FC236}">
                <a16:creationId xmlns:a16="http://schemas.microsoft.com/office/drawing/2014/main" id="{100B3226-FD8D-FE4A-A3ED-241F0E8B88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3733800"/>
            <a:ext cx="1524000" cy="45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i="1" dirty="0">
                <a:latin typeface="Courier" pitchFamily="2" charset="0"/>
              </a:rPr>
              <a:t>birthdate</a:t>
            </a:r>
            <a:endParaRPr lang="en-US" altLang="en-US" sz="2400" i="1" dirty="0">
              <a:latin typeface="Courier" pitchFamily="2" charset="0"/>
            </a:endParaRPr>
          </a:p>
        </p:txBody>
      </p:sp>
      <p:sp>
        <p:nvSpPr>
          <p:cNvPr id="16392" name="Rectangle 7">
            <a:extLst>
              <a:ext uri="{FF2B5EF4-FFF2-40B4-BE49-F238E27FC236}">
                <a16:creationId xmlns:a16="http://schemas.microsoft.com/office/drawing/2014/main" id="{01FBC521-1881-C84C-8525-45AD528E32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4876800"/>
            <a:ext cx="1600200" cy="533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i="1" dirty="0">
                <a:latin typeface="Courier" pitchFamily="2" charset="0"/>
              </a:rPr>
              <a:t>marriageDate</a:t>
            </a:r>
            <a:endParaRPr lang="en-US" altLang="en-US" sz="2400" i="1" dirty="0">
              <a:latin typeface="Courier" pitchFamily="2" charset="0"/>
            </a:endParaRPr>
          </a:p>
        </p:txBody>
      </p:sp>
      <p:sp>
        <p:nvSpPr>
          <p:cNvPr id="16393" name="AutoShape 8">
            <a:extLst>
              <a:ext uri="{FF2B5EF4-FFF2-40B4-BE49-F238E27FC236}">
                <a16:creationId xmlns:a16="http://schemas.microsoft.com/office/drawing/2014/main" id="{B98E1ECA-C5E7-3440-827F-A61F402E5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3048000"/>
            <a:ext cx="1066800" cy="304800"/>
          </a:xfrm>
          <a:prstGeom prst="rightArrow">
            <a:avLst>
              <a:gd name="adj1" fmla="val 50000"/>
              <a:gd name="adj2" fmla="val 875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16394" name="AutoShape 9">
            <a:extLst>
              <a:ext uri="{FF2B5EF4-FFF2-40B4-BE49-F238E27FC236}">
                <a16:creationId xmlns:a16="http://schemas.microsoft.com/office/drawing/2014/main" id="{5AEFA733-E504-384A-9B9F-0FF0BAE12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3886200"/>
            <a:ext cx="1128713" cy="304800"/>
          </a:xfrm>
          <a:prstGeom prst="rightArrow">
            <a:avLst>
              <a:gd name="adj1" fmla="val 50000"/>
              <a:gd name="adj2" fmla="val 9257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16395" name="AutoShape 10">
            <a:extLst>
              <a:ext uri="{FF2B5EF4-FFF2-40B4-BE49-F238E27FC236}">
                <a16:creationId xmlns:a16="http://schemas.microsoft.com/office/drawing/2014/main" id="{4B2254EB-0F4A-AC48-9511-52FB2F5A9B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4953000"/>
            <a:ext cx="990600" cy="304800"/>
          </a:xfrm>
          <a:prstGeom prst="rightArrow">
            <a:avLst>
              <a:gd name="adj1" fmla="val 50000"/>
              <a:gd name="adj2" fmla="val 8125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3">
            <a:extLst>
              <a:ext uri="{FF2B5EF4-FFF2-40B4-BE49-F238E27FC236}">
                <a16:creationId xmlns:a16="http://schemas.microsoft.com/office/drawing/2014/main" id="{5C3F59BE-3418-5E44-8467-C1D9302DCF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3473DF9-F77D-C743-87A8-D79DF5816B8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 dirty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B5E976C-9284-524A-9E54-E6890FDE3C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Object-Oriented Design Methodology</a:t>
            </a:r>
          </a:p>
        </p:txBody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AFA4345F-AA17-884F-BC2E-F747A5688E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Four stages to the decomposition process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Brainstorming</a:t>
            </a:r>
            <a:r>
              <a:rPr lang="en-US" altLang="en-US" dirty="0">
                <a:ea typeface="ＭＳ Ｐゴシック" panose="020B0600070205080204" pitchFamily="34" charset="-128"/>
              </a:rPr>
              <a:t> to locate possible classes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Filtering</a:t>
            </a:r>
            <a:r>
              <a:rPr lang="en-US" altLang="en-US" dirty="0">
                <a:ea typeface="ＭＳ Ｐゴシック" panose="020B0600070205080204" pitchFamily="34" charset="-128"/>
              </a:rPr>
              <a:t> the classes to find duplicates or remove unnecessary ones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Scenarios</a:t>
            </a:r>
            <a:r>
              <a:rPr lang="en-US" altLang="en-US" dirty="0">
                <a:ea typeface="ＭＳ Ｐゴシック" panose="020B0600070205080204" pitchFamily="34" charset="-128"/>
              </a:rPr>
              <a:t> are tried to be sure we understand collaborations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Responsibility algorithms </a:t>
            </a:r>
            <a:r>
              <a:rPr lang="en-US" altLang="en-US" dirty="0">
                <a:ea typeface="ＭＳ Ｐゴシック" panose="020B0600070205080204" pitchFamily="34" charset="-128"/>
              </a:rPr>
              <a:t>are designed for all actions that classes must exhibit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Number Placeholder 3">
            <a:extLst>
              <a:ext uri="{FF2B5EF4-FFF2-40B4-BE49-F238E27FC236}">
                <a16:creationId xmlns:a16="http://schemas.microsoft.com/office/drawing/2014/main" id="{DC4ECCE6-37E6-0444-A6B8-9DDCE8519F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FA3A6C5-361A-5E44-BC53-FBD6739F684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 dirty="0"/>
          </a:p>
        </p:txBody>
      </p:sp>
      <p:sp>
        <p:nvSpPr>
          <p:cNvPr id="18435" name="Rectangle 4">
            <a:extLst>
              <a:ext uri="{FF2B5EF4-FFF2-40B4-BE49-F238E27FC236}">
                <a16:creationId xmlns:a16="http://schemas.microsoft.com/office/drawing/2014/main" id="{DCEBAC5D-F20C-2A46-98E5-4BAFA19DA3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Brainstorming</a:t>
            </a:r>
          </a:p>
        </p:txBody>
      </p:sp>
      <p:sp>
        <p:nvSpPr>
          <p:cNvPr id="18436" name="Rectangle 5">
            <a:extLst>
              <a:ext uri="{FF2B5EF4-FFF2-40B4-BE49-F238E27FC236}">
                <a16:creationId xmlns:a16="http://schemas.microsoft.com/office/drawing/2014/main" id="{499566A3-8F03-2F4B-B0D6-C900755592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 group problem-solving technique that involves the spontaneous contribution of ideas from all members of the group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All ideas are potential good ideas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Think fast and furiously first, and ponder later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A little humor can be a powerful force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Brainstorming is designed to produce a list of candidate classes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3">
            <a:extLst>
              <a:ext uri="{FF2B5EF4-FFF2-40B4-BE49-F238E27FC236}">
                <a16:creationId xmlns:a16="http://schemas.microsoft.com/office/drawing/2014/main" id="{7EDA7C5A-076F-824E-9717-3812CDA106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71841CA-6DC9-AA48-9EDA-853937AD765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 dirty="0"/>
          </a:p>
        </p:txBody>
      </p:sp>
      <p:sp>
        <p:nvSpPr>
          <p:cNvPr id="19459" name="Rectangle 4">
            <a:extLst>
              <a:ext uri="{FF2B5EF4-FFF2-40B4-BE49-F238E27FC236}">
                <a16:creationId xmlns:a16="http://schemas.microsoft.com/office/drawing/2014/main" id="{6E47625D-7866-C14D-B8FC-8F71E4C048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Filtering</a:t>
            </a:r>
          </a:p>
        </p:txBody>
      </p:sp>
      <p:sp>
        <p:nvSpPr>
          <p:cNvPr id="19460" name="Rectangle 5">
            <a:extLst>
              <a:ext uri="{FF2B5EF4-FFF2-40B4-BE49-F238E27FC236}">
                <a16:creationId xmlns:a16="http://schemas.microsoft.com/office/drawing/2014/main" id="{DB624AEA-DB1C-5D4E-83EC-213AB63F25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Determine which are the core classes in the problem solution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There may be two classes in the list that have many common attributes and behaviors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There may be classes that really don</a:t>
            </a:r>
            <a:r>
              <a:rPr lang="fr-FR" altLang="ja-JP" dirty="0">
                <a:ea typeface="ＭＳ Ｐゴシック" panose="020B0600070205080204" pitchFamily="34" charset="-128"/>
              </a:rPr>
              <a:t>'</a:t>
            </a:r>
            <a:r>
              <a:rPr lang="en-US" altLang="ja-JP" dirty="0">
                <a:ea typeface="ＭＳ Ｐゴシック" panose="020B0600070205080204" pitchFamily="34" charset="-128"/>
              </a:rPr>
              <a:t>t belong in the problem solution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>
            <a:extLst>
              <a:ext uri="{FF2B5EF4-FFF2-40B4-BE49-F238E27FC236}">
                <a16:creationId xmlns:a16="http://schemas.microsoft.com/office/drawing/2014/main" id="{70542A11-F0EA-AB4B-AD78-896AE69FE3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F0F6C3C-FA93-4B4E-9CA6-42CDB86E475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 dirty="0"/>
          </a:p>
        </p:txBody>
      </p:sp>
      <p:sp>
        <p:nvSpPr>
          <p:cNvPr id="20483" name="Rectangle 4">
            <a:extLst>
              <a:ext uri="{FF2B5EF4-FFF2-40B4-BE49-F238E27FC236}">
                <a16:creationId xmlns:a16="http://schemas.microsoft.com/office/drawing/2014/main" id="{F5A08F94-B967-914C-86C9-77EEBC2667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Scenarios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20484" name="Rectangle 5">
            <a:extLst>
              <a:ext uri="{FF2B5EF4-FFF2-40B4-BE49-F238E27FC236}">
                <a16:creationId xmlns:a16="http://schemas.microsoft.com/office/drawing/2014/main" id="{277377FD-1257-9643-8D83-F6F74B71DA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Assign responsibilities to each class</a:t>
            </a:r>
          </a:p>
          <a:p>
            <a:pPr eaLnBrk="1" hangingPunct="1">
              <a:spcBef>
                <a:spcPct val="30000"/>
              </a:spcBef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There are two types of responsibilities: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What a class must know about itself (</a:t>
            </a: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knowledge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responsibilities) 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What a class must be able to do (</a:t>
            </a: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behavior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responsibilities)</a:t>
            </a:r>
          </a:p>
          <a:p>
            <a:pPr eaLnBrk="1" hangingPunct="1">
              <a:spcBef>
                <a:spcPct val="30000"/>
              </a:spcBef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3">
            <a:extLst>
              <a:ext uri="{FF2B5EF4-FFF2-40B4-BE49-F238E27FC236}">
                <a16:creationId xmlns:a16="http://schemas.microsoft.com/office/drawing/2014/main" id="{79A89A24-BB9C-CB47-BC02-00D7A71758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07DB73B-FD0D-D745-80F3-91AA2808F3E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 dirty="0"/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EC85AE33-5C0B-3049-8F03-7A29A370F2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Scenarios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  <a:endParaRPr lang="en-US" altLang="en-US" sz="1800" dirty="0">
              <a:solidFill>
                <a:schemeClr val="tx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1508" name="Rectangle 3">
            <a:extLst>
              <a:ext uri="{FF2B5EF4-FFF2-40B4-BE49-F238E27FC236}">
                <a16:creationId xmlns:a16="http://schemas.microsoft.com/office/drawing/2014/main" id="{ABB83F1B-9A54-4A49-B85B-6771EB5CB9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572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Encapsulation 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bundling of data and actions in such a way that the logical properties of the data and actions are separated from the implementation details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Each class </a:t>
            </a: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encapsulates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its data but shares their values through knowledge responsibilities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8BEA9CD0-8D67-EA4F-B31A-E87809A67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Chapter Goals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3)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31457687-B0BB-104D-8AC3-0343E1A3A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ts val="0"/>
              </a:spcBef>
            </a:pPr>
            <a:r>
              <a:rPr lang="en-US" altLang="en-US" sz="2800" dirty="0">
                <a:ea typeface="ＭＳ Ｐゴシック" panose="020B0600070205080204" pitchFamily="34" charset="-128"/>
              </a:rPr>
              <a:t>Distinguish between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functional design </a:t>
            </a:r>
            <a:r>
              <a:rPr lang="en-US" altLang="en-US" sz="2800" dirty="0">
                <a:ea typeface="ＭＳ Ｐゴシック" panose="020B0600070205080204" pitchFamily="34" charset="-128"/>
              </a:rPr>
              <a:t>and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design</a:t>
            </a:r>
          </a:p>
          <a:p>
            <a:pPr eaLnBrk="1" hangingPunct="1">
              <a:spcBef>
                <a:spcPts val="0"/>
              </a:spcBef>
            </a:pPr>
            <a:r>
              <a:rPr lang="en-US" altLang="en-US" sz="2800" dirty="0">
                <a:ea typeface="ＭＳ Ｐゴシック" panose="020B0600070205080204" pitchFamily="34" charset="-128"/>
              </a:rPr>
              <a:t>Describe the stages of the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2800" dirty="0">
                <a:ea typeface="ＭＳ Ｐゴシック" panose="020B0600070205080204" pitchFamily="34" charset="-128"/>
              </a:rPr>
              <a:t>process</a:t>
            </a:r>
          </a:p>
          <a:p>
            <a:pPr eaLnBrk="1" hangingPunct="1">
              <a:spcBef>
                <a:spcPts val="0"/>
              </a:spcBef>
            </a:pPr>
            <a:r>
              <a:rPr lang="en-US" altLang="en-US" sz="2800" dirty="0">
                <a:ea typeface="ＭＳ Ｐゴシック" panose="020B0600070205080204" pitchFamily="34" charset="-128"/>
              </a:rPr>
              <a:t>Apply the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2800" dirty="0">
                <a:ea typeface="ＭＳ Ｐゴシック" panose="020B0600070205080204" pitchFamily="34" charset="-128"/>
              </a:rPr>
              <a:t>process</a:t>
            </a:r>
          </a:p>
          <a:p>
            <a:pPr eaLnBrk="1" hangingPunct="1">
              <a:spcBef>
                <a:spcPts val="0"/>
              </a:spcBef>
            </a:pPr>
            <a:r>
              <a:rPr lang="en-US" altLang="en-US" sz="2800" dirty="0">
                <a:ea typeface="ＭＳ Ｐゴシック" panose="020B0600070205080204" pitchFamily="34" charset="-128"/>
              </a:rPr>
              <a:t>Name, describe, and give examples of the three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essential ingredients </a:t>
            </a:r>
            <a:r>
              <a:rPr lang="en-US" altLang="en-US" sz="2800" dirty="0">
                <a:ea typeface="ＭＳ Ｐゴシック" panose="020B0600070205080204" pitchFamily="34" charset="-128"/>
              </a:rPr>
              <a:t>of an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</a:t>
            </a:r>
            <a:r>
              <a:rPr lang="en-US" altLang="en-US" sz="2800" dirty="0">
                <a:ea typeface="ＭＳ Ｐゴシック" panose="020B0600070205080204" pitchFamily="34" charset="-128"/>
              </a:rPr>
              <a:t> language</a:t>
            </a:r>
          </a:p>
          <a:p>
            <a:pPr eaLnBrk="1" hangingPunct="1"/>
            <a:endParaRPr lang="en-US" altLang="en-US" sz="2800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sz="2800" dirty="0">
              <a:ea typeface="ＭＳ Ｐゴシック" panose="020B0600070205080204" pitchFamily="34" charset="-128"/>
            </a:endParaRPr>
          </a:p>
        </p:txBody>
      </p:sp>
      <p:sp>
        <p:nvSpPr>
          <p:cNvPr id="4100" name="Slide Number Placeholder 3">
            <a:extLst>
              <a:ext uri="{FF2B5EF4-FFF2-40B4-BE49-F238E27FC236}">
                <a16:creationId xmlns:a16="http://schemas.microsoft.com/office/drawing/2014/main" id="{C3A8D1A3-4C5F-9140-B863-174C484177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5992517-3447-F84C-9A46-A571ED1644A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3">
            <a:extLst>
              <a:ext uri="{FF2B5EF4-FFF2-40B4-BE49-F238E27FC236}">
                <a16:creationId xmlns:a16="http://schemas.microsoft.com/office/drawing/2014/main" id="{D0E8AEF0-E84C-224F-9B96-576F8FF29B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7B004D-D163-9842-BDC8-7AFDC04478A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400" dirty="0"/>
          </a:p>
        </p:txBody>
      </p:sp>
      <p:sp>
        <p:nvSpPr>
          <p:cNvPr id="22531" name="Rectangle 4">
            <a:extLst>
              <a:ext uri="{FF2B5EF4-FFF2-40B4-BE49-F238E27FC236}">
                <a16:creationId xmlns:a16="http://schemas.microsoft.com/office/drawing/2014/main" id="{6D3AD30F-DAB2-7F4C-AE4D-6162FCF042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Responsibility Algorithms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3)</a:t>
            </a:r>
          </a:p>
        </p:txBody>
      </p:sp>
      <p:sp>
        <p:nvSpPr>
          <p:cNvPr id="22532" name="Rectangle 5">
            <a:extLst>
              <a:ext uri="{FF2B5EF4-FFF2-40B4-BE49-F238E27FC236}">
                <a16:creationId xmlns:a16="http://schemas.microsoft.com/office/drawing/2014/main" id="{5E411CC7-3AA7-9C44-8476-D140B0A4D5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algorithms must be written for the responsibilities: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Knowledge responsibilities usually just return the contents of one of an object</a:t>
            </a:r>
            <a:r>
              <a:rPr lang="fr-FR" altLang="ja-JP" dirty="0">
                <a:ea typeface="ＭＳ Ｐゴシック" panose="020B0600070205080204" pitchFamily="34" charset="-128"/>
              </a:rPr>
              <a:t>'</a:t>
            </a:r>
            <a:r>
              <a:rPr lang="en-US" altLang="ja-JP" dirty="0">
                <a:ea typeface="ＭＳ Ｐゴシック" panose="020B0600070205080204" pitchFamily="34" charset="-128"/>
              </a:rPr>
              <a:t>s variables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Action responsibilities are a little more complicated, often involving calculations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2">
            <a:extLst>
              <a:ext uri="{FF2B5EF4-FFF2-40B4-BE49-F238E27FC236}">
                <a16:creationId xmlns:a16="http://schemas.microsoft.com/office/drawing/2014/main" id="{130F891C-7351-2244-A345-D0B1393E5C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23317FB-1B37-684B-93CA-DC668EFCBEF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400" dirty="0"/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E0B263A8-9B1A-1B41-BA17-FA635D5F09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CRC Cards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4)</a:t>
            </a:r>
          </a:p>
        </p:txBody>
      </p:sp>
      <p:sp>
        <p:nvSpPr>
          <p:cNvPr id="23557" name="Rectangle 6">
            <a:extLst>
              <a:ext uri="{FF2B5EF4-FFF2-40B4-BE49-F238E27FC236}">
                <a16:creationId xmlns:a16="http://schemas.microsoft.com/office/drawing/2014/main" id="{EB3DD915-A043-B145-8813-836CF1A374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524000"/>
            <a:ext cx="7696200" cy="1143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CRC cards are a notational device to record information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about a class, what it must do, and with whom it must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collaborate</a:t>
            </a:r>
          </a:p>
        </p:txBody>
      </p:sp>
      <p:pic>
        <p:nvPicPr>
          <p:cNvPr id="3" name="Picture 2" descr="A page shows a list of &quot;Classes&quot; as follows: list, name, telephone number, and email address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05" y="2895600"/>
            <a:ext cx="7920990" cy="328768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3">
            <a:extLst>
              <a:ext uri="{FF2B5EF4-FFF2-40B4-BE49-F238E27FC236}">
                <a16:creationId xmlns:a16="http://schemas.microsoft.com/office/drawing/2014/main" id="{7D303502-CD01-7344-85A1-A306084A35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A30E258-04F0-8741-83F0-4125AD145ED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400" dirty="0"/>
          </a:p>
        </p:txBody>
      </p:sp>
      <p:sp>
        <p:nvSpPr>
          <p:cNvPr id="24579" name="Rectangle 4">
            <a:extLst>
              <a:ext uri="{FF2B5EF4-FFF2-40B4-BE49-F238E27FC236}">
                <a16:creationId xmlns:a16="http://schemas.microsoft.com/office/drawing/2014/main" id="{B1187C5F-9BE2-F24F-AB3B-15EAE35080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Computer Example</a:t>
            </a:r>
          </a:p>
        </p:txBody>
      </p:sp>
      <p:sp>
        <p:nvSpPr>
          <p:cNvPr id="24580" name="Rectangle 5">
            <a:extLst>
              <a:ext uri="{FF2B5EF4-FFF2-40B4-BE49-F238E27FC236}">
                <a16:creationId xmlns:a16="http://schemas.microsoft.com/office/drawing/2014/main" id="{3548EE37-852A-B94F-9D59-B8D832E56B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2514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Let</a:t>
            </a:r>
            <a:r>
              <a:rPr lang="fr-FR" altLang="ja-JP" dirty="0">
                <a:ea typeface="ＭＳ Ｐゴシック" panose="020B0600070205080204" pitchFamily="34" charset="-128"/>
              </a:rPr>
              <a:t>'</a:t>
            </a:r>
            <a:r>
              <a:rPr lang="en-US" altLang="ja-JP" dirty="0">
                <a:ea typeface="ＭＳ Ｐゴシック" panose="020B0600070205080204" pitchFamily="34" charset="-128"/>
              </a:rPr>
              <a:t>s examine the problem-solving process for creating an address list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Brainstorming and filtering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Circling the nouns and underlining the verbs is a good way to begin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3">
            <a:extLst>
              <a:ext uri="{FF2B5EF4-FFF2-40B4-BE49-F238E27FC236}">
                <a16:creationId xmlns:a16="http://schemas.microsoft.com/office/drawing/2014/main" id="{0555AA47-CC5E-6543-95C2-8B2728C52A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C27E2ED-3B2C-7E49-9064-C0CCA239E21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400" dirty="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234525D7-7CBE-7349-B832-DAE9EE73E9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CRC Cards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4)</a:t>
            </a:r>
          </a:p>
        </p:txBody>
      </p:sp>
      <p:sp>
        <p:nvSpPr>
          <p:cNvPr id="26628" name="Rectangle 5">
            <a:extLst>
              <a:ext uri="{FF2B5EF4-FFF2-40B4-BE49-F238E27FC236}">
                <a16:creationId xmlns:a16="http://schemas.microsoft.com/office/drawing/2014/main" id="{14E42D77-5A2C-E446-8EB9-DCF73ABEBB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4953000"/>
            <a:ext cx="6400800" cy="762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/>
              <a:t>Can you think of any other useful responsibilities?</a:t>
            </a:r>
          </a:p>
        </p:txBody>
      </p:sp>
      <p:pic>
        <p:nvPicPr>
          <p:cNvPr id="3" name="Picture 2" descr="The top three fields to be filled are: Class Name (Person), Superclass, and Subclasses. Below are the responsibilities and collaborations fields. The list given under responsibilities are: Initialize itself (name, telephone, and email), Print, GetEmail, GetName, and GetTelephone. The list given under collaborations are: Name, String; Name, String; String; Name, String; and String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64" y="2133600"/>
            <a:ext cx="7730836" cy="187036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2">
            <a:extLst>
              <a:ext uri="{FF2B5EF4-FFF2-40B4-BE49-F238E27FC236}">
                <a16:creationId xmlns:a16="http://schemas.microsoft.com/office/drawing/2014/main" id="{FB6FE224-1E9B-0644-B56D-6F64C72A11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31089CF-6A95-D54D-8585-87C0F045DF3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400" dirty="0"/>
          </a:p>
        </p:txBody>
      </p:sp>
      <p:sp>
        <p:nvSpPr>
          <p:cNvPr id="27651" name="Rectangle 2">
            <a:extLst>
              <a:ext uri="{FF2B5EF4-FFF2-40B4-BE49-F238E27FC236}">
                <a16:creationId xmlns:a16="http://schemas.microsoft.com/office/drawing/2014/main" id="{688C46E3-2219-2B4B-B4C6-3B5D8B0882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CRC Cards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4)</a:t>
            </a:r>
          </a:p>
        </p:txBody>
      </p:sp>
      <p:sp>
        <p:nvSpPr>
          <p:cNvPr id="27653" name="Rectangle 10">
            <a:extLst>
              <a:ext uri="{FF2B5EF4-FFF2-40B4-BE49-F238E27FC236}">
                <a16:creationId xmlns:a16="http://schemas.microsoft.com/office/drawing/2014/main" id="{EECC107A-E3E1-C14E-A1AA-EFE9EA44F7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5334000"/>
            <a:ext cx="6400800" cy="762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/>
              <a:t>Can you think of any other useful responsibilities?</a:t>
            </a:r>
          </a:p>
        </p:txBody>
      </p:sp>
      <p:pic>
        <p:nvPicPr>
          <p:cNvPr id="3" name="Picture 2" descr="The top three fields to be filled are: Class Name (Name), Superclass, and Subclasses. Below are the responsibilities and collaborations fields. The list given under responsibilities are: Initialize itself (firstName, lastName), Print itself, GetFirstName, and GetLastName. The list given under collaborations are: String, String, String, and String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05" y="1600200"/>
            <a:ext cx="7920990" cy="2974918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Number Placeholder 2">
            <a:extLst>
              <a:ext uri="{FF2B5EF4-FFF2-40B4-BE49-F238E27FC236}">
                <a16:creationId xmlns:a16="http://schemas.microsoft.com/office/drawing/2014/main" id="{470A9E6A-EA5F-9345-A68C-6DA6A4152C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65F1BAB-A792-184E-B68B-C90096F2D7B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400" dirty="0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E0B523F9-004C-8645-BA16-BB371A45AC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CRC Cards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(4 of 4)</a:t>
            </a:r>
          </a:p>
        </p:txBody>
      </p:sp>
      <p:sp>
        <p:nvSpPr>
          <p:cNvPr id="28677" name="Rectangle 5">
            <a:extLst>
              <a:ext uri="{FF2B5EF4-FFF2-40B4-BE49-F238E27FC236}">
                <a16:creationId xmlns:a16="http://schemas.microsoft.com/office/drawing/2014/main" id="{B675E2D1-EC06-2C4C-A894-2B4D8CDFF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5029200"/>
            <a:ext cx="6781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/>
              <a:t>How is this class different from </a:t>
            </a:r>
            <a:r>
              <a:rPr lang="en-US" altLang="en-US" sz="2000" i="1" dirty="0">
                <a:latin typeface="Bradley Hand" pitchFamily="2" charset="77"/>
              </a:rPr>
              <a:t>Name</a:t>
            </a:r>
            <a:r>
              <a:rPr lang="en-US" altLang="en-US" sz="2000" i="1" dirty="0"/>
              <a:t> and </a:t>
            </a:r>
            <a:r>
              <a:rPr lang="en-US" altLang="en-US" sz="2000" i="1" dirty="0">
                <a:latin typeface="Bradley Hand" pitchFamily="2" charset="77"/>
              </a:rPr>
              <a:t>Person</a:t>
            </a:r>
            <a:r>
              <a:rPr lang="en-US" altLang="en-US" sz="2000" i="1" dirty="0"/>
              <a:t>?</a:t>
            </a:r>
          </a:p>
        </p:txBody>
      </p:sp>
      <p:pic>
        <p:nvPicPr>
          <p:cNvPr id="7" name="Picture 6" descr="A page shows a list of &quot;Classes&quot; as follows: list, name, telephone number, and email address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48" y="1436717"/>
            <a:ext cx="7920990" cy="328768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2">
            <a:extLst>
              <a:ext uri="{FF2B5EF4-FFF2-40B4-BE49-F238E27FC236}">
                <a16:creationId xmlns:a16="http://schemas.microsoft.com/office/drawing/2014/main" id="{4668CD03-F245-3147-8A96-E355F324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A8D42C3-3A7C-584C-B7E1-6965EB59E76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en-US" sz="1400" dirty="0"/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47631AFF-C880-694D-9398-4F13517FF6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Responsibility Algorithms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3)</a:t>
            </a:r>
          </a:p>
        </p:txBody>
      </p:sp>
      <p:sp>
        <p:nvSpPr>
          <p:cNvPr id="29701" name="Rectangle 6">
            <a:extLst>
              <a:ext uri="{FF2B5EF4-FFF2-40B4-BE49-F238E27FC236}">
                <a16:creationId xmlns:a16="http://schemas.microsoft.com/office/drawing/2014/main" id="{AB78B5D9-A363-C643-82B6-BF1156C7A9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600200"/>
            <a:ext cx="7924800" cy="4724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Person</a:t>
            </a:r>
            <a:r>
              <a:rPr lang="en-US" altLang="en-US" sz="2400" dirty="0">
                <a:latin typeface="Bradley Hand" pitchFamily="2" charset="77"/>
              </a:rPr>
              <a:t> Class</a:t>
            </a:r>
            <a:endParaRPr lang="en-US" altLang="en-US" sz="1800" u="sng" dirty="0">
              <a:latin typeface="Bradley Hand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 u="sng" dirty="0">
              <a:latin typeface="Bradley Hand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u="sng" dirty="0">
                <a:latin typeface="Bradley Hand" pitchFamily="2" charset="77"/>
              </a:rPr>
              <a:t>Initialize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 i="1" u="sng" dirty="0">
              <a:latin typeface="Bradley Hand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name.initialize()			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Write "Enter phone number; press return."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Get telephone number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Write "Enter email address; press return."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Get email address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 i="1" dirty="0">
              <a:latin typeface="Bradley Hand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u="sng" dirty="0">
                <a:latin typeface="Bradley Hand" pitchFamily="2" charset="77"/>
              </a:rPr>
              <a:t>Print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 i="1" u="sng" dirty="0">
              <a:latin typeface="Bradley Hand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name.print()  	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Write "Telephone number: " + telephoneNumber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Write "Email address: " + emailAddress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 u="sng" dirty="0"/>
          </a:p>
        </p:txBody>
      </p:sp>
      <p:sp>
        <p:nvSpPr>
          <p:cNvPr id="29702" name="Rectangle 7">
            <a:extLst>
              <a:ext uri="{FF2B5EF4-FFF2-40B4-BE49-F238E27FC236}">
                <a16:creationId xmlns:a16="http://schemas.microsoft.com/office/drawing/2014/main" id="{D6F656AE-59C2-4141-9B55-98E6F348F5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2286000"/>
            <a:ext cx="2971800" cy="45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Tells name to initialize itself</a:t>
            </a:r>
          </a:p>
        </p:txBody>
      </p:sp>
      <p:sp>
        <p:nvSpPr>
          <p:cNvPr id="29703" name="Line 8">
            <a:extLst>
              <a:ext uri="{FF2B5EF4-FFF2-40B4-BE49-F238E27FC236}">
                <a16:creationId xmlns:a16="http://schemas.microsoft.com/office/drawing/2014/main" id="{657ED071-E412-EC4A-A6E0-15C31BAC03F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667000" y="2514600"/>
            <a:ext cx="2895600" cy="457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9704" name="Rectangle 9">
            <a:extLst>
              <a:ext uri="{FF2B5EF4-FFF2-40B4-BE49-F238E27FC236}">
                <a16:creationId xmlns:a16="http://schemas.microsoft.com/office/drawing/2014/main" id="{307BB672-FFB2-E648-B0DC-B6727F4A4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4114800"/>
            <a:ext cx="3048000" cy="45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Tells name to print itself</a:t>
            </a:r>
          </a:p>
        </p:txBody>
      </p:sp>
      <p:sp>
        <p:nvSpPr>
          <p:cNvPr id="29705" name="Line 10">
            <a:extLst>
              <a:ext uri="{FF2B5EF4-FFF2-40B4-BE49-F238E27FC236}">
                <a16:creationId xmlns:a16="http://schemas.microsoft.com/office/drawing/2014/main" id="{5E1AF6F4-1843-BA4D-A07D-B1A30651AF9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62200" y="4343400"/>
            <a:ext cx="335280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Number Placeholder 3">
            <a:extLst>
              <a:ext uri="{FF2B5EF4-FFF2-40B4-BE49-F238E27FC236}">
                <a16:creationId xmlns:a16="http://schemas.microsoft.com/office/drawing/2014/main" id="{4CC6B3AC-24F4-BF42-8374-EBA97EC4B1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C2000BC-A84B-B94B-A6FA-FE3DBEDDC2C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400" dirty="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86A685B7-550A-5B4A-8B19-1DD4428C72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Responsibility Algorithms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3)</a:t>
            </a:r>
          </a:p>
        </p:txBody>
      </p:sp>
      <p:sp>
        <p:nvSpPr>
          <p:cNvPr id="30724" name="Rectangle 4">
            <a:extLst>
              <a:ext uri="{FF2B5EF4-FFF2-40B4-BE49-F238E27FC236}">
                <a16:creationId xmlns:a16="http://schemas.microsoft.com/office/drawing/2014/main" id="{CD2BAD60-6FF4-EC4E-B01C-76E40507C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524000"/>
            <a:ext cx="7924800" cy="464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Name</a:t>
            </a:r>
            <a:r>
              <a:rPr lang="en-US" altLang="en-US" sz="2400" dirty="0">
                <a:latin typeface="Bradley Hand" pitchFamily="2" charset="77"/>
              </a:rPr>
              <a:t> Class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>
              <a:latin typeface="Bradley Hand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u="sng" dirty="0">
                <a:latin typeface="Bradley Hand" pitchFamily="2" charset="77"/>
              </a:rPr>
              <a:t>Initialize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 i="1" u="sng" dirty="0">
              <a:latin typeface="Bradley Hand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"Enter the first name; press return."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Read firstName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"Enter the last name; press return."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Read lastName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 i="1" dirty="0">
              <a:latin typeface="Bradley Hand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u="sng" dirty="0">
                <a:latin typeface="Bradley Hand" pitchFamily="2" charset="77"/>
              </a:rPr>
              <a:t>Print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 i="1" u="sng" dirty="0">
              <a:latin typeface="Bradley Hand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Print "First name: " + firstName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>
                <a:latin typeface="Bradley Hand" pitchFamily="2" charset="77"/>
              </a:rPr>
              <a:t>Print "Last name: " + lastName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3">
            <a:extLst>
              <a:ext uri="{FF2B5EF4-FFF2-40B4-BE49-F238E27FC236}">
                <a16:creationId xmlns:a16="http://schemas.microsoft.com/office/drawing/2014/main" id="{6A4109CC-6928-5C45-8CDD-B88EB3BB07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832C226-AE78-C743-87F8-67A623DF293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400" dirty="0"/>
          </a:p>
        </p:txBody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B067D3CE-885D-DE4A-B962-136C867966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Object-Oriented Phases</a:t>
            </a:r>
          </a:p>
        </p:txBody>
      </p:sp>
      <p:pic>
        <p:nvPicPr>
          <p:cNvPr id="2" name="Picture 1" descr=" The problem-solving phase shows a big circle titled &quot;Problem space of objects&quot; that encloses many small circles, ovals, and squares which lead to a small oval, circle, and square (descriptions of objects)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018" y="1231157"/>
            <a:ext cx="4049182" cy="2816822"/>
          </a:xfrm>
          <a:prstGeom prst="rect">
            <a:avLst/>
          </a:prstGeom>
        </p:spPr>
      </p:pic>
      <p:pic>
        <p:nvPicPr>
          <p:cNvPr id="4" name="Picture 3" descr="In the implementation phase, a small oval, circle, and square titled &quot;Class type definitions&quot; lead to a big square titled &quot;Program space of objects&quot; that encloses many small circles, ovals, and squares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018" y="4114800"/>
            <a:ext cx="4049182" cy="173756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37909" y="5943600"/>
            <a:ext cx="3581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>
                <a:latin typeface="+mn-lt"/>
              </a:rPr>
              <a:t>Mapping of a problem into a solution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>
            <a:extLst>
              <a:ext uri="{FF2B5EF4-FFF2-40B4-BE49-F238E27FC236}">
                <a16:creationId xmlns:a16="http://schemas.microsoft.com/office/drawing/2014/main" id="{71D10AC3-6E90-7940-9949-E791CD481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Translation Process</a:t>
            </a:r>
          </a:p>
        </p:txBody>
      </p:sp>
      <p:sp>
        <p:nvSpPr>
          <p:cNvPr id="32771" name="Content Placeholder 2">
            <a:extLst>
              <a:ext uri="{FF2B5EF4-FFF2-40B4-BE49-F238E27FC236}">
                <a16:creationId xmlns:a16="http://schemas.microsoft.com/office/drawing/2014/main" id="{F674E6D1-B32B-094A-83B9-633F0C4EB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 program written in a high-level language must be translated into machine code</a:t>
            </a:r>
          </a:p>
          <a:p>
            <a:pPr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machine code is then executed</a:t>
            </a:r>
          </a:p>
          <a:p>
            <a:pPr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Compilers and interpreters are software tools employed to help with the translation process</a:t>
            </a:r>
          </a:p>
        </p:txBody>
      </p:sp>
      <p:sp>
        <p:nvSpPr>
          <p:cNvPr id="32772" name="Slide Number Placeholder 3">
            <a:extLst>
              <a:ext uri="{FF2B5EF4-FFF2-40B4-BE49-F238E27FC236}">
                <a16:creationId xmlns:a16="http://schemas.microsoft.com/office/drawing/2014/main" id="{2DBD7D59-6D22-D44B-90EE-DD475AC369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1DE585F-3C09-5B4C-BBA3-E805C4598B6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3">
            <a:extLst>
              <a:ext uri="{FF2B5EF4-FFF2-40B4-BE49-F238E27FC236}">
                <a16:creationId xmlns:a16="http://schemas.microsoft.com/office/drawing/2014/main" id="{E0D68298-9244-7846-B7E7-2972A38487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5FED644-D144-1B4B-860A-9BD0F99D039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 dirty="0"/>
          </a:p>
        </p:txBody>
      </p:sp>
      <p:sp>
        <p:nvSpPr>
          <p:cNvPr id="5123" name="Rectangle 4">
            <a:extLst>
              <a:ext uri="{FF2B5EF4-FFF2-40B4-BE49-F238E27FC236}">
                <a16:creationId xmlns:a16="http://schemas.microsoft.com/office/drawing/2014/main" id="{6B31D498-B96B-CA49-BC82-BFC54C6F8A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Chapter Goals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3)</a:t>
            </a:r>
          </a:p>
        </p:txBody>
      </p:sp>
      <p:sp>
        <p:nvSpPr>
          <p:cNvPr id="5124" name="Rectangle 5">
            <a:extLst>
              <a:ext uri="{FF2B5EF4-FFF2-40B4-BE49-F238E27FC236}">
                <a16:creationId xmlns:a16="http://schemas.microsoft.com/office/drawing/2014/main" id="{FA2C08DC-2FC0-144C-8D78-D17E4E8E91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sz="2800" dirty="0">
                <a:ea typeface="ＭＳ Ｐゴシック" panose="020B0600070205080204" pitchFamily="34" charset="-128"/>
              </a:rPr>
              <a:t>Describe the translation process and distinguish among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assembly</a:t>
            </a:r>
            <a:r>
              <a:rPr lang="en-US" altLang="en-US" sz="2800" dirty="0">
                <a:ea typeface="ＭＳ Ｐゴシック" panose="020B0600070205080204" pitchFamily="34" charset="-128"/>
              </a:rPr>
              <a:t>,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compilation</a:t>
            </a:r>
            <a:r>
              <a:rPr lang="en-US" altLang="en-US" sz="2800" dirty="0">
                <a:ea typeface="ＭＳ Ｐゴシック" panose="020B0600070205080204" pitchFamily="34" charset="-128"/>
              </a:rPr>
              <a:t>,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interpretation</a:t>
            </a:r>
            <a:r>
              <a:rPr lang="en-US" altLang="en-US" sz="2800" dirty="0">
                <a:ea typeface="ＭＳ Ｐゴシック" panose="020B0600070205080204" pitchFamily="34" charset="-128"/>
              </a:rPr>
              <a:t>, and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execution</a:t>
            </a:r>
          </a:p>
          <a:p>
            <a:pPr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sz="2800" dirty="0">
                <a:ea typeface="ＭＳ Ｐゴシック" panose="020B0600070205080204" pitchFamily="34" charset="-128"/>
              </a:rPr>
              <a:t>Name four distinct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programming paradigms</a:t>
            </a:r>
            <a:r>
              <a:rPr lang="en-US" altLang="en-US" sz="28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and name a language characteristic of each</a:t>
            </a:r>
          </a:p>
          <a:p>
            <a:pPr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sz="2800" dirty="0">
                <a:ea typeface="ＭＳ Ｐゴシック" panose="020B0600070205080204" pitchFamily="34" charset="-128"/>
              </a:rPr>
              <a:t>Define the concepts of a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data type </a:t>
            </a:r>
            <a:r>
              <a:rPr lang="en-US" altLang="en-US" sz="2800" dirty="0">
                <a:ea typeface="ＭＳ Ｐゴシック" panose="020B0600070205080204" pitchFamily="34" charset="-128"/>
              </a:rPr>
              <a:t>and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strong typing</a:t>
            </a:r>
          </a:p>
          <a:p>
            <a:pPr eaLnBrk="1" hangingPunct="1">
              <a:lnSpc>
                <a:spcPct val="90000"/>
              </a:lnSpc>
              <a:spcBef>
                <a:spcPct val="30000"/>
              </a:spcBef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spcBef>
                <a:spcPct val="30000"/>
              </a:spcBef>
            </a:pP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3">
            <a:extLst>
              <a:ext uri="{FF2B5EF4-FFF2-40B4-BE49-F238E27FC236}">
                <a16:creationId xmlns:a16="http://schemas.microsoft.com/office/drawing/2014/main" id="{7650BCC1-F8BD-B54E-87FC-1C81F58D12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E80728-1C16-3240-8D5A-25FE334F648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400" dirty="0"/>
          </a:p>
        </p:txBody>
      </p:sp>
      <p:sp>
        <p:nvSpPr>
          <p:cNvPr id="33795" name="Rectangle 4">
            <a:extLst>
              <a:ext uri="{FF2B5EF4-FFF2-40B4-BE49-F238E27FC236}">
                <a16:creationId xmlns:a16="http://schemas.microsoft.com/office/drawing/2014/main" id="{AEFBAD4B-8410-1740-AD2E-87F94B883A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Compilers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33796" name="Rectangle 5">
            <a:extLst>
              <a:ext uri="{FF2B5EF4-FFF2-40B4-BE49-F238E27FC236}">
                <a16:creationId xmlns:a16="http://schemas.microsoft.com/office/drawing/2014/main" id="{28BCC00A-9DF2-A240-B031-3C419E01EA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371600"/>
            <a:ext cx="8229600" cy="4572000"/>
          </a:xfrm>
        </p:spPr>
        <p:txBody>
          <a:bodyPr/>
          <a:lstStyle/>
          <a:p>
            <a:pPr marL="5080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High-Level Language</a:t>
            </a:r>
          </a:p>
          <a:p>
            <a:pPr marL="5080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 language that provides a richer (more English-like) set of instructions</a:t>
            </a:r>
            <a:endParaRPr lang="en-US" altLang="en-US" dirty="0">
              <a:solidFill>
                <a:srgbClr val="3333FF"/>
              </a:solidFill>
              <a:ea typeface="ＭＳ Ｐゴシック" panose="020B0600070205080204" pitchFamily="34" charset="-128"/>
            </a:endParaRPr>
          </a:p>
          <a:p>
            <a:pPr marL="5080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Compiler </a:t>
            </a:r>
          </a:p>
          <a:p>
            <a:pPr marL="5080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 program that translates a high-level language program into machine code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Number Placeholder 2">
            <a:extLst>
              <a:ext uri="{FF2B5EF4-FFF2-40B4-BE49-F238E27FC236}">
                <a16:creationId xmlns:a16="http://schemas.microsoft.com/office/drawing/2014/main" id="{C8172799-1F86-784A-B23D-25AEFFAF04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5DFEAE8-C6A4-9148-BD86-F0C8C33C886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31</a:t>
            </a:fld>
            <a:endParaRPr lang="en-US" altLang="en-US" sz="1400" dirty="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654E754F-67FB-F145-8D46-87BDD3F5C4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95350" y="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Compilers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</a:p>
        </p:txBody>
      </p:sp>
      <p:sp>
        <p:nvSpPr>
          <p:cNvPr id="34820" name="Rectangle 7">
            <a:extLst>
              <a:ext uri="{FF2B5EF4-FFF2-40B4-BE49-F238E27FC236}">
                <a16:creationId xmlns:a16="http://schemas.microsoft.com/office/drawing/2014/main" id="{67C990AB-5CC8-CC4B-9F31-9DDB56BF24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566" y="4724400"/>
            <a:ext cx="4572000" cy="1219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How does this differ from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the assembly process?</a:t>
            </a:r>
          </a:p>
        </p:txBody>
      </p:sp>
      <p:pic>
        <p:nvPicPr>
          <p:cNvPr id="3" name="Picture 2" descr="The process starts with &quot;Program in a high-level language&quot; which is nothing but the input to the &quot;Compiler.&quot; After the process of compilation, the compiler outputs the &quot;Program in machine code.&quot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98" y="2654351"/>
            <a:ext cx="4355202" cy="787298"/>
          </a:xfrm>
          <a:prstGeom prst="rect">
            <a:avLst/>
          </a:prstGeom>
        </p:spPr>
      </p:pic>
      <p:pic>
        <p:nvPicPr>
          <p:cNvPr id="2" name="Picture 1" descr="In the figure, &quot;John’s C++ program&quot; is given to C++ compilers of a Windows PC, UNIX workstation, and Macintosh. Then each of the C++ compiler outputs &quot;John’s program in machine language&quot; which is further given to a Windows PC, UNIX workstation, and Macintosh. Thus all of them outputs an &quot;Executing program.&quot;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920" y="990600"/>
            <a:ext cx="3075362" cy="2536698"/>
          </a:xfrm>
          <a:prstGeom prst="rect">
            <a:avLst/>
          </a:prstGeom>
        </p:spPr>
      </p:pic>
      <p:pic>
        <p:nvPicPr>
          <p:cNvPr id="4" name="Picture 3" descr="In the figure, &quot;Nell’s Java program&quot; is given to a Java compiler on any type of machine that outputs &quot;Nell’s Bytecode program&quot;. The Bytecode is further given to a Windows PC, UNIX workstation, and Macintosh which are all running on JVM. Thus each of them gives an output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3622252"/>
            <a:ext cx="3090662" cy="224514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3400" y="3543563"/>
            <a:ext cx="204094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>
                <a:latin typeface="+mn-lt"/>
              </a:rPr>
              <a:t>Compilation process</a:t>
            </a:r>
          </a:p>
        </p:txBody>
      </p:sp>
      <p:sp>
        <p:nvSpPr>
          <p:cNvPr id="7" name="Rectangle 6"/>
          <p:cNvSpPr/>
          <p:nvPr/>
        </p:nvSpPr>
        <p:spPr>
          <a:xfrm>
            <a:off x="5306923" y="5900468"/>
            <a:ext cx="31523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latin typeface="+mn-lt"/>
              </a:rPr>
              <a:t>Portability improvement because of Bytecode interpretation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Number Placeholder 3">
            <a:extLst>
              <a:ext uri="{FF2B5EF4-FFF2-40B4-BE49-F238E27FC236}">
                <a16:creationId xmlns:a16="http://schemas.microsoft.com/office/drawing/2014/main" id="{009F4E08-4E57-974D-A4FF-8B00A475A1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2C92ADB-245F-6747-A441-EC04557003C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en-US" sz="1400" dirty="0"/>
          </a:p>
        </p:txBody>
      </p:sp>
      <p:sp>
        <p:nvSpPr>
          <p:cNvPr id="35843" name="Rectangle 4">
            <a:extLst>
              <a:ext uri="{FF2B5EF4-FFF2-40B4-BE49-F238E27FC236}">
                <a16:creationId xmlns:a16="http://schemas.microsoft.com/office/drawing/2014/main" id="{5847D86F-1C24-F940-A121-5DA48A7C11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Interpreters</a:t>
            </a:r>
          </a:p>
        </p:txBody>
      </p:sp>
      <p:sp>
        <p:nvSpPr>
          <p:cNvPr id="35844" name="Rectangle 5">
            <a:extLst>
              <a:ext uri="{FF2B5EF4-FFF2-40B4-BE49-F238E27FC236}">
                <a16:creationId xmlns:a16="http://schemas.microsoft.com/office/drawing/2014/main" id="{DAE0B300-2080-A447-8BD9-ABB099C867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Interpreter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translating program that translates and executes the statements in sequence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Assembler or compiler produce machine code as output, which is then executed in a separate step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An interpreter translates a statement and then immediately executes the statement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Interpreters can be viewed as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simulators</a:t>
            </a:r>
            <a:r>
              <a:rPr lang="en-US" altLang="en-US" sz="2400" dirty="0">
                <a:ea typeface="ＭＳ Ｐゴシック" panose="020B0600070205080204" pitchFamily="34" charset="-128"/>
              </a:rPr>
              <a:t> 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Number Placeholder 3">
            <a:extLst>
              <a:ext uri="{FF2B5EF4-FFF2-40B4-BE49-F238E27FC236}">
                <a16:creationId xmlns:a16="http://schemas.microsoft.com/office/drawing/2014/main" id="{B10455B7-A4DD-754F-8C5A-86EF8E6163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6877DA1-11E1-594B-B702-6C83F8557BF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en-US" sz="1400" dirty="0"/>
          </a:p>
        </p:txBody>
      </p:sp>
      <p:sp>
        <p:nvSpPr>
          <p:cNvPr id="36867" name="Rectangle 4">
            <a:extLst>
              <a:ext uri="{FF2B5EF4-FFF2-40B4-BE49-F238E27FC236}">
                <a16:creationId xmlns:a16="http://schemas.microsoft.com/office/drawing/2014/main" id="{00F6D40A-4B48-FC48-9FFE-09B9417FFB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Java </a:t>
            </a:r>
          </a:p>
        </p:txBody>
      </p:sp>
      <p:sp>
        <p:nvSpPr>
          <p:cNvPr id="36868" name="Rectangle 5">
            <a:extLst>
              <a:ext uri="{FF2B5EF4-FFF2-40B4-BE49-F238E27FC236}">
                <a16:creationId xmlns:a16="http://schemas.microsoft.com/office/drawing/2014/main" id="{2650C131-0EC4-FA40-8BB8-6F6FB943ED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Introduced in 1996 and became instantly popular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Portability </a:t>
            </a:r>
            <a:r>
              <a:rPr lang="en-US" altLang="en-US" dirty="0">
                <a:ea typeface="ＭＳ Ｐゴシック" panose="020B0600070205080204" pitchFamily="34" charset="-128"/>
              </a:rPr>
              <a:t>was of primary importance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Java is compiled into a standard machine language called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Bytecode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software interpreter called the </a:t>
            </a:r>
            <a:r>
              <a:rPr lang="en-US" altLang="en-US" i="1" dirty="0">
                <a:ea typeface="ＭＳ Ｐゴシック" panose="020B0600070205080204" pitchFamily="34" charset="-128"/>
              </a:rPr>
              <a:t>JVM (Java Virtual Machine)</a:t>
            </a:r>
            <a:r>
              <a:rPr lang="en-US" altLang="en-US" dirty="0">
                <a:ea typeface="ＭＳ Ｐゴシック" panose="020B0600070205080204" pitchFamily="34" charset="-128"/>
              </a:rPr>
              <a:t> takes the Bytecode program and executes it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Number Placeholder 3">
            <a:extLst>
              <a:ext uri="{FF2B5EF4-FFF2-40B4-BE49-F238E27FC236}">
                <a16:creationId xmlns:a16="http://schemas.microsoft.com/office/drawing/2014/main" id="{5E5CF45D-9F0B-804D-AF2B-9E8DF28E2C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6688D7C-6F15-C340-B6DB-C4BC83D141E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34</a:t>
            </a:fld>
            <a:endParaRPr lang="en-US" altLang="en-US" sz="1400" dirty="0"/>
          </a:p>
        </p:txBody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30B8E4A1-1C48-E640-A0D4-89D8CAC191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Portability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3)</a:t>
            </a:r>
          </a:p>
        </p:txBody>
      </p:sp>
      <p:sp>
        <p:nvSpPr>
          <p:cNvPr id="37892" name="Rectangle 5">
            <a:extLst>
              <a:ext uri="{FF2B5EF4-FFF2-40B4-BE49-F238E27FC236}">
                <a16:creationId xmlns:a16="http://schemas.microsoft.com/office/drawing/2014/main" id="{862CAF3F-80FE-D445-A54A-B1AB96433B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600200"/>
            <a:ext cx="75438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6600"/>
                </a:solidFill>
              </a:rPr>
              <a:t>Portability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The ability of a program to be run on different machines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6600"/>
                </a:solidFill>
              </a:rPr>
              <a:t>Compiler Portability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A program in a standardized language can be compiled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and run on any machine that has the appropriate compiler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6600"/>
                </a:solidFill>
              </a:rPr>
              <a:t>Bytecode Portability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A program translated into Bytecode can be run on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any machine that has a JVM</a:t>
            </a:r>
            <a:endParaRPr lang="en-US" altLang="en-US" sz="2400" dirty="0">
              <a:solidFill>
                <a:srgbClr val="0000FF"/>
              </a:solidFill>
            </a:endParaRPr>
          </a:p>
        </p:txBody>
      </p:sp>
      <p:sp>
        <p:nvSpPr>
          <p:cNvPr id="37893" name="Rectangle 6">
            <a:extLst>
              <a:ext uri="{FF2B5EF4-FFF2-40B4-BE49-F238E27FC236}">
                <a16:creationId xmlns:a16="http://schemas.microsoft.com/office/drawing/2014/main" id="{B49D0A00-5D92-4B43-8C52-165D5582E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5486400"/>
            <a:ext cx="6324600" cy="762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Do you understand the difference?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Number Placeholder 2">
            <a:extLst>
              <a:ext uri="{FF2B5EF4-FFF2-40B4-BE49-F238E27FC236}">
                <a16:creationId xmlns:a16="http://schemas.microsoft.com/office/drawing/2014/main" id="{9DF99860-1118-EF43-B6F6-5CBA41DD66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A732D02-AB72-7B4F-B2D3-8EEF9CE1F24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en-US" sz="1400" dirty="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DAC5145E-ACA5-264E-8D60-9F7940B859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Portability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3)</a:t>
            </a:r>
          </a:p>
        </p:txBody>
      </p:sp>
      <p:pic>
        <p:nvPicPr>
          <p:cNvPr id="3" name="Picture 2" descr="In the figure, &quot;John’s C++ program&quot; is given to C++ compilers of a Windows PC, UNIX workstation, and Macintosh. Then each of the C++ compiler outputs &quot;John’s program in machine language&quot; which is further given to a Windows PC, UNIX workstation, and Macintosh. Thus all of them outputs an &quot;Executing program.&quot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432732"/>
            <a:ext cx="4800600" cy="396175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676400" y="5638800"/>
            <a:ext cx="5562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600" dirty="0">
                <a:latin typeface="+mn-lt"/>
              </a:rPr>
              <a:t>Portability improvement because of Bytecode interpretation 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Number Placeholder 2">
            <a:extLst>
              <a:ext uri="{FF2B5EF4-FFF2-40B4-BE49-F238E27FC236}">
                <a16:creationId xmlns:a16="http://schemas.microsoft.com/office/drawing/2014/main" id="{7689E51A-D819-1547-8ED1-A1B1C6B32E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BD25ED8-354C-E443-A5DB-6F60489772F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en-US" sz="1400" dirty="0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A58830EA-8495-714A-9FE3-607765F451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001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Portability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3)</a:t>
            </a:r>
          </a:p>
        </p:txBody>
      </p:sp>
      <p:pic>
        <p:nvPicPr>
          <p:cNvPr id="3" name="Picture 2" descr="In the figure, &quot;Nell’s Java program&quot; is given to a Java compiler on any type of machine that outputs &quot;Nell’s Bytecode program&quot;. The Bytecode is further given to a Windows PC, UNIX workstation, and Macintosh which are all running on JVM. Thus each of them gives an output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334000" cy="387263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90700" y="5410200"/>
            <a:ext cx="5562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600" dirty="0">
                <a:latin typeface="+mn-lt"/>
              </a:rPr>
              <a:t>Portability improvement because of Bytecode interpretation 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Number Placeholder 3">
            <a:extLst>
              <a:ext uri="{FF2B5EF4-FFF2-40B4-BE49-F238E27FC236}">
                <a16:creationId xmlns:a16="http://schemas.microsoft.com/office/drawing/2014/main" id="{9434AA9A-8EBF-7646-8942-7754865258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3800A80-B391-FE4D-8984-9AEC04D0BFC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37</a:t>
            </a:fld>
            <a:endParaRPr lang="en-US" altLang="en-US" sz="1400" dirty="0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905D3BDB-292A-DF49-963B-F05638862B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Programming Language Paradigms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4)</a:t>
            </a:r>
          </a:p>
        </p:txBody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04A6D284-E0C0-7749-8EE2-BA35574226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92100" indent="-292100" eaLnBrk="1" hangingPunct="1">
              <a:buFontTx/>
              <a:buNone/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Imperative Paradigm</a:t>
            </a:r>
          </a:p>
          <a:p>
            <a:pPr marL="292100" indent="-29210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Program describes the processing</a:t>
            </a:r>
          </a:p>
          <a:p>
            <a:pPr marL="292100" indent="-292100" eaLnBrk="1" hangingPunct="1">
              <a:buFontTx/>
              <a:buNone/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Declarative Paradigm</a:t>
            </a:r>
          </a:p>
          <a:p>
            <a:pPr marL="292100" indent="-29210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Program describes the results</a:t>
            </a:r>
          </a:p>
          <a:p>
            <a:pPr marL="292100" indent="-29210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Each of these major paradigms have distinct subparadigms 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Number Placeholder 3">
            <a:extLst>
              <a:ext uri="{FF2B5EF4-FFF2-40B4-BE49-F238E27FC236}">
                <a16:creationId xmlns:a16="http://schemas.microsoft.com/office/drawing/2014/main" id="{CA569361-1415-CC41-A661-7368C0EDE9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8739D85-E72C-A249-9D87-ED1BE0F93E3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en-US" sz="1400" dirty="0"/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4EB3EE5C-1163-6F4C-8D27-D8D0AFE70D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Programming Language Paradigms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4)</a:t>
            </a:r>
          </a:p>
        </p:txBody>
      </p:sp>
      <p:sp>
        <p:nvSpPr>
          <p:cNvPr id="41988" name="Rectangle 3">
            <a:extLst>
              <a:ext uri="{FF2B5EF4-FFF2-40B4-BE49-F238E27FC236}">
                <a16:creationId xmlns:a16="http://schemas.microsoft.com/office/drawing/2014/main" id="{0C997965-BDB8-3544-A807-650D8651D3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447800"/>
            <a:ext cx="8229600" cy="4724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Imperative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Procedural  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Characterized by sequential instructions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program in which statements are grouped into a hierarchy of subprograms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Fortran, C, C++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model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Program consists of a set of objects and the interactions among the objects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Python, Java, Smalltalk, Simula</a:t>
            </a:r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Number Placeholder 3">
            <a:extLst>
              <a:ext uri="{FF2B5EF4-FFF2-40B4-BE49-F238E27FC236}">
                <a16:creationId xmlns:a16="http://schemas.microsoft.com/office/drawing/2014/main" id="{F9503B56-C3B7-4A47-A164-75966927C904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CD537F2-89DE-0F4D-BB7E-8A508263965A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39</a:t>
            </a:fld>
            <a:endParaRPr lang="en-US" altLang="en-US" sz="1400" b="1" dirty="0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500A82AB-2E5D-4746-827E-98E136044B0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7620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Programming Language Paradigms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4)</a:t>
            </a:r>
          </a:p>
        </p:txBody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AD6DAB70-A80F-3949-811C-07BE74D8330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524000"/>
            <a:ext cx="8229600" cy="4724400"/>
          </a:xfrm>
        </p:spPr>
        <p:txBody>
          <a:bodyPr/>
          <a:lstStyle/>
          <a:p>
            <a:pPr eaLnBrk="1" hangingPunct="1">
              <a:lnSpc>
                <a:spcPct val="7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C++ is a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procedural language </a:t>
            </a:r>
            <a:r>
              <a:rPr lang="en-US" altLang="en-US" sz="2800" dirty="0">
                <a:ea typeface="ＭＳ Ｐゴシック" panose="020B0600070205080204" pitchFamily="34" charset="-128"/>
              </a:rPr>
              <a:t>with some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features</a:t>
            </a:r>
          </a:p>
          <a:p>
            <a:pPr eaLnBrk="1" hangingPunct="1">
              <a:lnSpc>
                <a:spcPct val="7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Java is an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language </a:t>
            </a:r>
            <a:r>
              <a:rPr lang="en-US" altLang="en-US" sz="2800" dirty="0">
                <a:ea typeface="ＭＳ Ｐゴシック" panose="020B0600070205080204" pitchFamily="34" charset="-128"/>
              </a:rPr>
              <a:t>with some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procedural features</a:t>
            </a:r>
            <a:endParaRPr lang="en-US" altLang="en-US" sz="20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3">
            <a:extLst>
              <a:ext uri="{FF2B5EF4-FFF2-40B4-BE49-F238E27FC236}">
                <a16:creationId xmlns:a16="http://schemas.microsoft.com/office/drawing/2014/main" id="{70BCA929-56A7-7C4C-A7AC-C78BB0E1E8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0BC4F63-B49A-ED46-A4F6-DFC29DB9E8A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 dirty="0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35A55B15-3EDA-984B-A524-1BEBFB4740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Chapter Goals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3)</a:t>
            </a:r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BA23304A-FA3A-2F4B-84FE-7213FCF002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600200"/>
            <a:ext cx="8229600" cy="4572000"/>
          </a:xfrm>
        </p:spPr>
        <p:txBody>
          <a:bodyPr/>
          <a:lstStyle/>
          <a:p>
            <a:pPr eaLnBrk="1" hangingPunct="1">
              <a:spcBef>
                <a:spcPct val="30000"/>
              </a:spcBef>
            </a:pPr>
            <a:r>
              <a:rPr lang="en-US" altLang="en-US" sz="2800" dirty="0">
                <a:ea typeface="ＭＳ Ｐゴシック" panose="020B0600070205080204" pitchFamily="34" charset="-128"/>
              </a:rPr>
              <a:t>Understand how the constructs of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top-down</a:t>
            </a:r>
            <a:r>
              <a:rPr lang="en-US" altLang="en-US" sz="2800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and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2800" dirty="0">
                <a:ea typeface="ＭＳ Ｐゴシック" panose="020B0600070205080204" pitchFamily="34" charset="-128"/>
              </a:rPr>
              <a:t>are implemented in programming languages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Number Placeholder 3">
            <a:extLst>
              <a:ext uri="{FF2B5EF4-FFF2-40B4-BE49-F238E27FC236}">
                <a16:creationId xmlns:a16="http://schemas.microsoft.com/office/drawing/2014/main" id="{CBED3A0C-E4E2-CF4B-A93E-5D848A01D87E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361ED4B-281D-FC4B-B6A9-2025436741AC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40</a:t>
            </a:fld>
            <a:endParaRPr lang="en-US" altLang="en-US" sz="1400" b="1" dirty="0"/>
          </a:p>
        </p:txBody>
      </p:sp>
      <p:sp>
        <p:nvSpPr>
          <p:cNvPr id="44035" name="Rectangle 2">
            <a:extLst>
              <a:ext uri="{FF2B5EF4-FFF2-40B4-BE49-F238E27FC236}">
                <a16:creationId xmlns:a16="http://schemas.microsoft.com/office/drawing/2014/main" id="{738BF7B6-5CA5-5245-8906-AB0F19C8D1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7620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Programming Language Paradigms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(4 of 4)</a:t>
            </a:r>
          </a:p>
        </p:txBody>
      </p:sp>
      <p:sp>
        <p:nvSpPr>
          <p:cNvPr id="44036" name="Rectangle 3">
            <a:extLst>
              <a:ext uri="{FF2B5EF4-FFF2-40B4-BE49-F238E27FC236}">
                <a16:creationId xmlns:a16="http://schemas.microsoft.com/office/drawing/2014/main" id="{1262C627-7B7C-2441-8840-E480EAE9600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524000"/>
            <a:ext cx="8229600" cy="4724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Declarative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Functional</a:t>
            </a:r>
            <a:endParaRPr lang="en-US" altLang="en-US" sz="24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Based on the mathematical concept of a function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Lisp, Scheme, and ML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Logic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Based on principles of symbolic logic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Types of statements:</a:t>
            </a:r>
          </a:p>
          <a:p>
            <a:pPr lvl="3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Declares facts about objects and relationships</a:t>
            </a:r>
          </a:p>
          <a:p>
            <a:pPr lvl="3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Defines rules about objects</a:t>
            </a:r>
          </a:p>
          <a:p>
            <a:pPr lvl="3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Asks questions about objects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PROLOG	</a:t>
            </a:r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Number Placeholder 3">
            <a:extLst>
              <a:ext uri="{FF2B5EF4-FFF2-40B4-BE49-F238E27FC236}">
                <a16:creationId xmlns:a16="http://schemas.microsoft.com/office/drawing/2014/main" id="{8CE2912B-AE55-554A-B7DA-16E0D58C7782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6403110-A98D-7A4B-9BE6-6127E6339155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41</a:t>
            </a:fld>
            <a:endParaRPr lang="en-US" altLang="en-US" sz="1400" b="1" dirty="0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D712F830-65AC-9049-8873-EC36B5F926B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90600" y="2286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Scheme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graphicFrame>
        <p:nvGraphicFramePr>
          <p:cNvPr id="45060" name="Rectangle 3">
            <a:extLst>
              <a:ext uri="{FF2B5EF4-FFF2-40B4-BE49-F238E27FC236}">
                <a16:creationId xmlns:a16="http://schemas.microsoft.com/office/drawing/2014/main" id="{7FD498BB-9919-1547-BBB8-85829F2A58C8}"/>
              </a:ext>
            </a:extLst>
          </p:cNvPr>
          <p:cNvGraphicFramePr>
            <a:graphicFrameLocks noGrp="1"/>
          </p:cNvGraphicFramePr>
          <p:nvPr>
            <p:ph type="body" idx="4294967295"/>
            <p:extLst>
              <p:ext uri="{D42A27DB-BD31-4B8C-83A1-F6EECF244321}">
                <p14:modId xmlns:p14="http://schemas.microsoft.com/office/powerpoint/2010/main" val="3729292361"/>
              </p:ext>
            </p:extLst>
          </p:nvPr>
        </p:nvGraphicFramePr>
        <p:xfrm>
          <a:off x="609600" y="1524000"/>
          <a:ext cx="8229600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42" name="Document" r:id="rId4" imgW="4114800" imgH="1524000" progId="Word.Document.8">
                  <p:embed/>
                </p:oleObj>
              </mc:Choice>
              <mc:Fallback>
                <p:oleObj name="Document" r:id="rId4" imgW="4114800" imgH="1524000" progId="Word.Document.8">
                  <p:embed/>
                  <p:pic>
                    <p:nvPicPr>
                      <p:cNvPr id="0" name="Rectangle 3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1524000"/>
                        <a:ext cx="8229600" cy="304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Number Placeholder 3">
            <a:extLst>
              <a:ext uri="{FF2B5EF4-FFF2-40B4-BE49-F238E27FC236}">
                <a16:creationId xmlns:a16="http://schemas.microsoft.com/office/drawing/2014/main" id="{474690D9-CCDC-894B-9DC1-42C45BD9DBDE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870C098-085F-9C47-AEF0-33076D27953E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42</a:t>
            </a:fld>
            <a:endParaRPr lang="en-US" altLang="en-US" sz="1400" b="1" dirty="0"/>
          </a:p>
        </p:txBody>
      </p:sp>
      <p:sp>
        <p:nvSpPr>
          <p:cNvPr id="46083" name="Rectangle 2">
            <a:extLst>
              <a:ext uri="{FF2B5EF4-FFF2-40B4-BE49-F238E27FC236}">
                <a16:creationId xmlns:a16="http://schemas.microsoft.com/office/drawing/2014/main" id="{531FA4B6-4F13-964C-B0FB-5427F75AEE8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90600" y="2286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Scheme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  <a:endParaRPr lang="en-US" altLang="en-US" sz="1600" dirty="0">
              <a:ea typeface="ＭＳ Ｐゴシック" panose="020B0600070205080204" pitchFamily="34" charset="-128"/>
            </a:endParaRPr>
          </a:p>
        </p:txBody>
      </p:sp>
      <p:sp>
        <p:nvSpPr>
          <p:cNvPr id="193541" name="Rectangle 5">
            <a:extLst>
              <a:ext uri="{FF2B5EF4-FFF2-40B4-BE49-F238E27FC236}">
                <a16:creationId xmlns:a16="http://schemas.microsoft.com/office/drawing/2014/main" id="{93E4117C-E97A-7343-8599-CED93B9548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5181600"/>
            <a:ext cx="4495800" cy="609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200" dirty="0">
                <a:latin typeface="+mn-lt"/>
                <a:ea typeface="ＭＳ Ｐゴシック" charset="0"/>
              </a:rPr>
              <a:t>Compare to pseudocode algorithm</a:t>
            </a:r>
          </a:p>
        </p:txBody>
      </p:sp>
      <p:sp>
        <p:nvSpPr>
          <p:cNvPr id="193543" name="Text Box 7">
            <a:extLst>
              <a:ext uri="{FF2B5EF4-FFF2-40B4-BE49-F238E27FC236}">
                <a16:creationId xmlns:a16="http://schemas.microsoft.com/office/drawing/2014/main" id="{F6296DBA-DF40-8D4C-8E15-1AC55F0EE6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371600"/>
            <a:ext cx="7010400" cy="359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#;&gt; (define factorial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#;&gt; (lambda(n)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#;&gt;   (if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#;&gt;   (= n 0)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#;&gt;  1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#;&gt;  (* n (factorial (- n 1))))))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#;&gt; (factorial 7)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5040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Number Placeholder 3">
            <a:extLst>
              <a:ext uri="{FF2B5EF4-FFF2-40B4-BE49-F238E27FC236}">
                <a16:creationId xmlns:a16="http://schemas.microsoft.com/office/drawing/2014/main" id="{66C453A1-C469-6040-B97B-7A174E269C35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52F5605-358C-0448-9960-7635A44CE2CC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43</a:t>
            </a:fld>
            <a:endParaRPr lang="en-US" altLang="en-US" sz="1400" b="1" dirty="0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4FA621C7-8848-0749-A409-C368C5678B6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906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PROLOG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195590" name="Text Box 6">
            <a:extLst>
              <a:ext uri="{FF2B5EF4-FFF2-40B4-BE49-F238E27FC236}">
                <a16:creationId xmlns:a16="http://schemas.microsoft.com/office/drawing/2014/main" id="{59124E59-3083-BE4B-AC74-C9AB7F09EA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066800"/>
            <a:ext cx="7086600" cy="533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Pets to owners</a:t>
            </a: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owns(mary,bo).</a:t>
            </a: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owns(ann,kitty).</a:t>
            </a: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owns(bob,riley).</a:t>
            </a: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owns(susy,charlie).</a:t>
            </a:r>
          </a:p>
          <a:p>
            <a:pPr algn="just">
              <a:lnSpc>
                <a:spcPct val="120000"/>
              </a:lnSpc>
              <a:defRPr/>
            </a:pPr>
            <a:endParaRPr lang="en-US" dirty="0">
              <a:latin typeface="Courier" charset="0"/>
              <a:ea typeface="ＭＳ Ｐゴシック" charset="0"/>
            </a:endParaRP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?-owns(mary,bo)</a:t>
            </a: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yes</a:t>
            </a: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?-owns(bo,mary)</a:t>
            </a: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no</a:t>
            </a: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?-owns(susy,bo)</a:t>
            </a:r>
          </a:p>
          <a:p>
            <a:pPr lvl="1"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no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195591" name="Rectangle 7">
            <a:extLst>
              <a:ext uri="{FF2B5EF4-FFF2-40B4-BE49-F238E27FC236}">
                <a16:creationId xmlns:a16="http://schemas.microsoft.com/office/drawing/2014/main" id="{E17DAAE4-4C34-4C40-BA0F-39B2109FC8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1676400"/>
            <a:ext cx="1447800" cy="1905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States</a:t>
            </a:r>
          </a:p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facts</a:t>
            </a:r>
          </a:p>
        </p:txBody>
      </p:sp>
      <p:sp>
        <p:nvSpPr>
          <p:cNvPr id="195592" name="Rectangle 8">
            <a:extLst>
              <a:ext uri="{FF2B5EF4-FFF2-40B4-BE49-F238E27FC236}">
                <a16:creationId xmlns:a16="http://schemas.microsoft.com/office/drawing/2014/main" id="{B558B792-1E8F-5E4D-A70E-C9702119F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3810000"/>
            <a:ext cx="1600200" cy="1752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Asks</a:t>
            </a:r>
          </a:p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questions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Number Placeholder 3">
            <a:extLst>
              <a:ext uri="{FF2B5EF4-FFF2-40B4-BE49-F238E27FC236}">
                <a16:creationId xmlns:a16="http://schemas.microsoft.com/office/drawing/2014/main" id="{CB23A4C5-DB34-6446-8F7A-247393AF30EF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8E75A13-E3A9-064A-8BBB-EF8CA56C1A11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44</a:t>
            </a:fld>
            <a:endParaRPr lang="en-US" altLang="en-US" sz="1400" b="1" dirty="0"/>
          </a:p>
        </p:txBody>
      </p:sp>
      <p:sp>
        <p:nvSpPr>
          <p:cNvPr id="48131" name="Rectangle 2">
            <a:extLst>
              <a:ext uri="{FF2B5EF4-FFF2-40B4-BE49-F238E27FC236}">
                <a16:creationId xmlns:a16="http://schemas.microsoft.com/office/drawing/2014/main" id="{C1ABD9B4-7783-0B47-8C06-BF9C028D4A4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906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PROLOG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</a:p>
        </p:txBody>
      </p:sp>
      <p:sp>
        <p:nvSpPr>
          <p:cNvPr id="197637" name="Text Box 5">
            <a:extLst>
              <a:ext uri="{FF2B5EF4-FFF2-40B4-BE49-F238E27FC236}">
                <a16:creationId xmlns:a16="http://schemas.microsoft.com/office/drawing/2014/main" id="{6F927A17-2B3E-9F48-9328-908F35DBDE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828800"/>
            <a:ext cx="70104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?-owns(ann, Cat).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Cat = kitty</a:t>
            </a:r>
          </a:p>
          <a:p>
            <a:pPr algn="just">
              <a:lnSpc>
                <a:spcPct val="120000"/>
              </a:lnSpc>
              <a:defRPr/>
            </a:pPr>
            <a:endParaRPr lang="en-US" dirty="0">
              <a:latin typeface="Courier" charset="0"/>
              <a:ea typeface="ＭＳ Ｐゴシック" charset="0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?-owns(Name,charlie).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dirty="0">
                <a:latin typeface="Courier" charset="0"/>
                <a:ea typeface="ＭＳ Ｐゴシック" charset="0"/>
              </a:rPr>
              <a:t>Name = susy</a:t>
            </a:r>
          </a:p>
          <a:p>
            <a:pPr>
              <a:spcBef>
                <a:spcPct val="50000"/>
              </a:spcBef>
              <a:defRPr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197638" name="Rectangle 6">
            <a:extLst>
              <a:ext uri="{FF2B5EF4-FFF2-40B4-BE49-F238E27FC236}">
                <a16:creationId xmlns:a16="http://schemas.microsoft.com/office/drawing/2014/main" id="{696D3CF9-7EBA-B14C-98FE-B339B8951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1447800"/>
            <a:ext cx="2133600" cy="2590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Uppercase is</a:t>
            </a:r>
          </a:p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variable;</a:t>
            </a:r>
          </a:p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lowercase </a:t>
            </a:r>
          </a:p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is constant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Number Placeholder 3">
            <a:extLst>
              <a:ext uri="{FF2B5EF4-FFF2-40B4-BE49-F238E27FC236}">
                <a16:creationId xmlns:a16="http://schemas.microsoft.com/office/drawing/2014/main" id="{BFA4BB63-0119-554A-A7B8-999697B265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6D042F2-937A-CB45-B3B6-168ED5848C0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45</a:t>
            </a:fld>
            <a:endParaRPr lang="en-US" altLang="en-US" sz="1400" dirty="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9DAF3C5C-86E0-B142-A612-194200AF1E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Functionality of High-Level Languages</a:t>
            </a:r>
            <a:endParaRPr lang="en-US" altLang="en-US" sz="1800" dirty="0">
              <a:ea typeface="ＭＳ Ｐゴシック" panose="020B0600070205080204" pitchFamily="34" charset="-128"/>
            </a:endParaRPr>
          </a:p>
        </p:txBody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52D315C3-69D4-0C4B-9953-AF89D527DA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We examine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procedural </a:t>
            </a:r>
            <a:r>
              <a:rPr lang="en-US" altLang="en-US" sz="2800" dirty="0">
                <a:ea typeface="ＭＳ Ｐゴシック" panose="020B0600070205080204" pitchFamily="34" charset="-128"/>
              </a:rPr>
              <a:t>and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</a:t>
            </a:r>
            <a:r>
              <a:rPr lang="en-US" altLang="en-US" sz="2800" dirty="0">
                <a:ea typeface="ＭＳ Ｐゴシック" panose="020B0600070205080204" pitchFamily="34" charset="-128"/>
              </a:rPr>
              <a:t>languages in the rest of this chapter by looking at the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functionality </a:t>
            </a:r>
            <a:r>
              <a:rPr lang="en-US" altLang="en-US" sz="2800" dirty="0">
                <a:ea typeface="ＭＳ Ｐゴシック" panose="020B0600070205080204" pitchFamily="34" charset="-128"/>
              </a:rPr>
              <a:t>provided in these languages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We give examples in different languages to show how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syntax </a:t>
            </a:r>
            <a:r>
              <a:rPr lang="en-US" altLang="en-US" sz="2800" dirty="0">
                <a:ea typeface="ＭＳ Ｐゴシック" panose="020B0600070205080204" pitchFamily="34" charset="-128"/>
              </a:rPr>
              <a:t>used to provide the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functionality 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3">
            <a:extLst>
              <a:ext uri="{FF2B5EF4-FFF2-40B4-BE49-F238E27FC236}">
                <a16:creationId xmlns:a16="http://schemas.microsoft.com/office/drawing/2014/main" id="{731AF713-97AE-5C4B-8D2C-A7527B8B2A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DD19147-8619-8E4F-9BB7-EE999CC4FEA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46</a:t>
            </a:fld>
            <a:endParaRPr lang="en-US" altLang="en-US" sz="1400" dirty="0"/>
          </a:p>
        </p:txBody>
      </p:sp>
      <p:sp>
        <p:nvSpPr>
          <p:cNvPr id="50179" name="Rectangle 4">
            <a:extLst>
              <a:ext uri="{FF2B5EF4-FFF2-40B4-BE49-F238E27FC236}">
                <a16:creationId xmlns:a16="http://schemas.microsoft.com/office/drawing/2014/main" id="{1D9CEABC-5127-2040-9514-F7EE37324A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Functionality of Imperative Languages</a:t>
            </a:r>
          </a:p>
        </p:txBody>
      </p:sp>
      <p:sp>
        <p:nvSpPr>
          <p:cNvPr id="50180" name="Rectangle 5">
            <a:extLst>
              <a:ext uri="{FF2B5EF4-FFF2-40B4-BE49-F238E27FC236}">
                <a16:creationId xmlns:a16="http://schemas.microsoft.com/office/drawing/2014/main" id="{B8377730-33C1-1649-82C7-CFA01D20B2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Sequence</a:t>
            </a: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</a:t>
            </a:r>
          </a:p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Executing statements in sequence until an instruction is encountered that changes this sequencing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Selection</a:t>
            </a: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Deciding which action to take</a:t>
            </a:r>
          </a:p>
          <a:p>
            <a:pPr marL="0" indent="0" eaLnBrk="1" hangingPunct="1"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Iteration</a:t>
            </a:r>
            <a:r>
              <a:rPr lang="en-US" altLang="en-US" sz="2400" dirty="0">
                <a:ea typeface="ＭＳ Ｐゴシック" panose="020B0600070205080204" pitchFamily="34" charset="-128"/>
              </a:rPr>
              <a:t> (looping)  </a:t>
            </a:r>
          </a:p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Repeating an action</a:t>
            </a:r>
          </a:p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</a:t>
            </a:r>
          </a:p>
        </p:txBody>
      </p:sp>
      <p:sp>
        <p:nvSpPr>
          <p:cNvPr id="50181" name="Rectangle 6">
            <a:extLst>
              <a:ext uri="{FF2B5EF4-FFF2-40B4-BE49-F238E27FC236}">
                <a16:creationId xmlns:a16="http://schemas.microsoft.com/office/drawing/2014/main" id="{3C5A427D-29ED-FC43-B223-9B579E4E7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5410200"/>
            <a:ext cx="70104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Do these concepts sound familiar?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/>
              <a:t>Let</a:t>
            </a:r>
            <a:r>
              <a:rPr lang="fr-FR" altLang="en-US" sz="2400" dirty="0"/>
              <a:t>'</a:t>
            </a:r>
            <a:r>
              <a:rPr lang="en-US" altLang="en-US" sz="2400" dirty="0"/>
              <a:t>s review them.</a:t>
            </a:r>
            <a:endParaRPr lang="en-US" altLang="en-US" sz="2400" i="1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Number Placeholder 3">
            <a:extLst>
              <a:ext uri="{FF2B5EF4-FFF2-40B4-BE49-F238E27FC236}">
                <a16:creationId xmlns:a16="http://schemas.microsoft.com/office/drawing/2014/main" id="{1F2D7899-6D8A-7D40-B6D6-A32F5A4C79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0D7F1FF-6E43-AA4D-8384-957B3CFA5FB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47</a:t>
            </a:fld>
            <a:endParaRPr lang="en-US" altLang="en-US" sz="1400" dirty="0"/>
          </a:p>
        </p:txBody>
      </p:sp>
      <p:sp>
        <p:nvSpPr>
          <p:cNvPr id="51203" name="Rectangle 4">
            <a:extLst>
              <a:ext uri="{FF2B5EF4-FFF2-40B4-BE49-F238E27FC236}">
                <a16:creationId xmlns:a16="http://schemas.microsoft.com/office/drawing/2014/main" id="{07C76357-E9D2-6D47-9BAB-B60BE80619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Boolean Expressions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51204" name="Rectangle 5">
            <a:extLst>
              <a:ext uri="{FF2B5EF4-FFF2-40B4-BE49-F238E27FC236}">
                <a16:creationId xmlns:a16="http://schemas.microsoft.com/office/drawing/2014/main" id="{3C84E856-CF70-B148-BCFB-6756560A00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Boolean Expression  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sequence of identifiers, separated by compatible operators, that evaluates to </a:t>
            </a:r>
            <a:r>
              <a:rPr lang="en-US" altLang="en-US" sz="2800" i="1" dirty="0">
                <a:ea typeface="ＭＳ Ｐゴシック" panose="020B0600070205080204" pitchFamily="34" charset="-128"/>
              </a:rPr>
              <a:t>true</a:t>
            </a:r>
            <a:r>
              <a:rPr lang="en-US" altLang="en-US" sz="2800" dirty="0">
                <a:ea typeface="ＭＳ Ｐゴシック" panose="020B0600070205080204" pitchFamily="34" charset="-128"/>
              </a:rPr>
              <a:t> or </a:t>
            </a:r>
            <a:r>
              <a:rPr lang="en-US" altLang="en-US" sz="2800" i="1" dirty="0">
                <a:ea typeface="ＭＳ Ｐゴシック" panose="020B0600070205080204" pitchFamily="34" charset="-128"/>
              </a:rPr>
              <a:t>false</a:t>
            </a:r>
            <a:endParaRPr lang="en-US" altLang="en-US" sz="2800" dirty="0"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Boolean expression can be:</a:t>
            </a:r>
          </a:p>
          <a:p>
            <a:pPr marL="806450" lvl="1" eaLnBrk="1" hangingPunct="1">
              <a:spcBef>
                <a:spcPct val="4000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A Boolean variable</a:t>
            </a:r>
          </a:p>
          <a:p>
            <a:pPr marL="806450" lvl="1" eaLnBrk="1" hangingPunct="1">
              <a:spcBef>
                <a:spcPct val="4000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An arithmetic expression followed by a relational operator followed by an arithmetic expression</a:t>
            </a:r>
          </a:p>
          <a:p>
            <a:pPr marL="806450" lvl="1" eaLnBrk="1" hangingPunct="1">
              <a:spcBef>
                <a:spcPct val="40000"/>
              </a:spcBef>
            </a:pPr>
            <a:r>
              <a:rPr lang="en-US" altLang="en-US" sz="2400" dirty="0">
                <a:ea typeface="ＭＳ Ｐゴシック" panose="020B0600070205080204" pitchFamily="34" charset="-128"/>
              </a:rPr>
              <a:t>A Boolean expression followed by a Boolean operator followed by a Boolean expression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Number Placeholder 3">
            <a:extLst>
              <a:ext uri="{FF2B5EF4-FFF2-40B4-BE49-F238E27FC236}">
                <a16:creationId xmlns:a16="http://schemas.microsoft.com/office/drawing/2014/main" id="{A2F3EB9E-9B4C-4C4B-8AE0-3EE39991EB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23EC6B9-66B5-8943-BCE9-758A6FC1918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48</a:t>
            </a:fld>
            <a:endParaRPr lang="en-US" altLang="en-US" sz="1400" dirty="0"/>
          </a:p>
        </p:txBody>
      </p:sp>
      <p:sp>
        <p:nvSpPr>
          <p:cNvPr id="52227" name="Rectangle 2">
            <a:extLst>
              <a:ext uri="{FF2B5EF4-FFF2-40B4-BE49-F238E27FC236}">
                <a16:creationId xmlns:a16="http://schemas.microsoft.com/office/drawing/2014/main" id="{E8F9DD95-1CDE-4D49-82E4-B9AF16379E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Boolean Expressions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</a:p>
        </p:txBody>
      </p:sp>
      <p:sp>
        <p:nvSpPr>
          <p:cNvPr id="52229" name="Rectangle 8">
            <a:extLst>
              <a:ext uri="{FF2B5EF4-FFF2-40B4-BE49-F238E27FC236}">
                <a16:creationId xmlns:a16="http://schemas.microsoft.com/office/drawing/2014/main" id="{1AAC5213-DA34-FF4D-BA92-31F911931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1600200"/>
            <a:ext cx="6553200" cy="1752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Remember the relational operators?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List them!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Number Placeholder 3">
            <a:extLst>
              <a:ext uri="{FF2B5EF4-FFF2-40B4-BE49-F238E27FC236}">
                <a16:creationId xmlns:a16="http://schemas.microsoft.com/office/drawing/2014/main" id="{5E18053F-DD9E-324D-95B6-EF61E0B6D1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5555FA9-8967-1D40-A6B2-DDCCC81DF90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49</a:t>
            </a:fld>
            <a:endParaRPr lang="en-US" altLang="en-US" sz="1400" dirty="0"/>
          </a:p>
        </p:txBody>
      </p:sp>
      <p:sp>
        <p:nvSpPr>
          <p:cNvPr id="53251" name="Rectangle 4">
            <a:extLst>
              <a:ext uri="{FF2B5EF4-FFF2-40B4-BE49-F238E27FC236}">
                <a16:creationId xmlns:a16="http://schemas.microsoft.com/office/drawing/2014/main" id="{EBE68264-4909-FD4B-A666-0248309574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Strong Typing</a:t>
            </a:r>
          </a:p>
        </p:txBody>
      </p:sp>
      <p:sp>
        <p:nvSpPr>
          <p:cNvPr id="53252" name="Rectangle 5">
            <a:extLst>
              <a:ext uri="{FF2B5EF4-FFF2-40B4-BE49-F238E27FC236}">
                <a16:creationId xmlns:a16="http://schemas.microsoft.com/office/drawing/2014/main" id="{905B381A-BAA8-5241-A6D9-0902F95572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Data Type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description of the set of values and the basic set of operations that can be applied to values of the type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Strong Typing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The requirement that only a value of the proper type can be stored into a variable</a:t>
            </a:r>
          </a:p>
          <a:p>
            <a:pPr marL="0" indent="0" eaLnBrk="1" hangingPunct="1"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>
            <a:extLst>
              <a:ext uri="{FF2B5EF4-FFF2-40B4-BE49-F238E27FC236}">
                <a16:creationId xmlns:a16="http://schemas.microsoft.com/office/drawing/2014/main" id="{50F920D4-3A65-9D49-9589-93A81C05C8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ADE38BC-ABBB-0D4C-A45D-5B6E1EFE581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 dirty="0"/>
          </a:p>
        </p:txBody>
      </p:sp>
      <p:sp>
        <p:nvSpPr>
          <p:cNvPr id="7171" name="Rectangle 4">
            <a:extLst>
              <a:ext uri="{FF2B5EF4-FFF2-40B4-BE49-F238E27FC236}">
                <a16:creationId xmlns:a16="http://schemas.microsoft.com/office/drawing/2014/main" id="{97706EB6-03B9-814F-8C0E-87F3AC6B0C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10)</a:t>
            </a:r>
          </a:p>
        </p:txBody>
      </p:sp>
      <p:sp>
        <p:nvSpPr>
          <p:cNvPr id="7172" name="Rectangle 5">
            <a:extLst>
              <a:ext uri="{FF2B5EF4-FFF2-40B4-BE49-F238E27FC236}">
                <a16:creationId xmlns:a16="http://schemas.microsoft.com/office/drawing/2014/main" id="{0FEA8215-9FE9-DD40-8F4F-E596605393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Design</a:t>
            </a:r>
            <a:endParaRPr lang="en-US" altLang="en-US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problem-solving methodology that produces a solution to a problem in terms of self-contained entities called </a:t>
            </a:r>
            <a:r>
              <a:rPr lang="en-US" altLang="en-US" sz="2800" i="1" dirty="0">
                <a:ea typeface="ＭＳ Ｐゴシック" panose="020B0600070205080204" pitchFamily="34" charset="-128"/>
              </a:rPr>
              <a:t>objects</a:t>
            </a:r>
            <a:endParaRPr lang="en-US" altLang="en-US" sz="28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 </a:t>
            </a:r>
            <a:r>
              <a:rPr lang="en-US" altLang="en-US" dirty="0">
                <a:ea typeface="ＭＳ Ｐゴシック" panose="020B0600070205080204" pitchFamily="34" charset="-128"/>
              </a:rPr>
              <a:t> 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thing or entity that makes sense within the context of the problem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	For example, a </a:t>
            </a:r>
            <a:r>
              <a:rPr lang="en-US" altLang="en-US" i="1" dirty="0">
                <a:latin typeface="Bradley Hand" pitchFamily="2" charset="77"/>
                <a:ea typeface="ＭＳ Ｐゴシック" panose="020B0600070205080204" pitchFamily="34" charset="-128"/>
              </a:rPr>
              <a:t>student</a:t>
            </a:r>
            <a:r>
              <a:rPr lang="en-US" altLang="en-US" dirty="0">
                <a:ea typeface="ＭＳ Ｐゴシック" panose="020B0600070205080204" pitchFamily="34" charset="-128"/>
              </a:rPr>
              <a:t>,</a:t>
            </a:r>
            <a:r>
              <a:rPr lang="en-US" altLang="en-US" dirty="0">
                <a:latin typeface="Bradley Hand" pitchFamily="2" charset="77"/>
                <a:ea typeface="ＭＳ Ｐゴシック" panose="020B0600070205080204" pitchFamily="34" charset="-128"/>
              </a:rPr>
              <a:t> </a:t>
            </a:r>
            <a:r>
              <a:rPr lang="en-US" altLang="en-US" i="1" dirty="0">
                <a:latin typeface="Bradley Hand" pitchFamily="2" charset="77"/>
                <a:ea typeface="ＭＳ Ｐゴシック" panose="020B0600070205080204" pitchFamily="34" charset="-128"/>
              </a:rPr>
              <a:t>car</a:t>
            </a:r>
            <a:r>
              <a:rPr lang="en-US" altLang="en-US" dirty="0">
                <a:ea typeface="ＭＳ Ｐゴシック" panose="020B0600070205080204" pitchFamily="34" charset="-128"/>
              </a:rPr>
              <a:t>,</a:t>
            </a:r>
            <a:r>
              <a:rPr lang="en-US" altLang="en-US" dirty="0">
                <a:latin typeface="Bradley Hand" pitchFamily="2" charset="77"/>
                <a:ea typeface="ＭＳ Ｐゴシック" panose="020B0600070205080204" pitchFamily="34" charset="-128"/>
              </a:rPr>
              <a:t> </a:t>
            </a:r>
            <a:r>
              <a:rPr lang="en-US" altLang="en-US" i="1" dirty="0">
                <a:latin typeface="Bradley Hand" pitchFamily="2" charset="77"/>
                <a:ea typeface="ＭＳ Ｐゴシック" panose="020B0600070205080204" pitchFamily="34" charset="-128"/>
              </a:rPr>
              <a:t>time</a:t>
            </a:r>
            <a:r>
              <a:rPr lang="en-US" altLang="en-US" dirty="0">
                <a:ea typeface="ＭＳ Ｐゴシック" panose="020B0600070205080204" pitchFamily="34" charset="-128"/>
              </a:rPr>
              <a:t>,</a:t>
            </a:r>
            <a:r>
              <a:rPr lang="en-US" altLang="en-US" dirty="0">
                <a:latin typeface="Bradley Hand" pitchFamily="2" charset="77"/>
                <a:ea typeface="ＭＳ Ｐゴシック" panose="020B0600070205080204" pitchFamily="34" charset="-128"/>
              </a:rPr>
              <a:t> </a:t>
            </a:r>
            <a:r>
              <a:rPr lang="en-US" altLang="en-US" i="1" dirty="0">
                <a:latin typeface="Bradley Hand" pitchFamily="2" charset="77"/>
                <a:ea typeface="ＭＳ Ｐゴシック" panose="020B0600070205080204" pitchFamily="34" charset="-128"/>
              </a:rPr>
              <a:t>date</a:t>
            </a:r>
            <a:endParaRPr lang="en-US" altLang="en-US" dirty="0">
              <a:latin typeface="Bradley Hand" pitchFamily="2" charset="77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Number Placeholder 3">
            <a:extLst>
              <a:ext uri="{FF2B5EF4-FFF2-40B4-BE49-F238E27FC236}">
                <a16:creationId xmlns:a16="http://schemas.microsoft.com/office/drawing/2014/main" id="{86FBA5EA-2DEF-FE45-8F9C-EFED07C2D8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B17844A-2BC4-3C48-844E-DCFA129E277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50</a:t>
            </a:fld>
            <a:endParaRPr lang="en-US" altLang="en-US" sz="1400" dirty="0"/>
          </a:p>
        </p:txBody>
      </p:sp>
      <p:sp>
        <p:nvSpPr>
          <p:cNvPr id="54275" name="Rectangle 4">
            <a:extLst>
              <a:ext uri="{FF2B5EF4-FFF2-40B4-BE49-F238E27FC236}">
                <a16:creationId xmlns:a16="http://schemas.microsoft.com/office/drawing/2014/main" id="{533A217F-6279-A645-9454-3CB4B856CB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Data Types</a:t>
            </a:r>
          </a:p>
        </p:txBody>
      </p:sp>
      <p:sp>
        <p:nvSpPr>
          <p:cNvPr id="54276" name="Rectangle 5">
            <a:extLst>
              <a:ext uri="{FF2B5EF4-FFF2-40B4-BE49-F238E27FC236}">
                <a16:creationId xmlns:a16="http://schemas.microsoft.com/office/drawing/2014/main" id="{CB98A9F0-C95F-D143-8D7C-D4AF0BECF2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Integer numbers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Real numbers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Characters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Boolean values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Strings</a:t>
            </a:r>
          </a:p>
        </p:txBody>
      </p:sp>
      <p:sp>
        <p:nvSpPr>
          <p:cNvPr id="54277" name="Rectangle 6">
            <a:extLst>
              <a:ext uri="{FF2B5EF4-FFF2-40B4-BE49-F238E27FC236}">
                <a16:creationId xmlns:a16="http://schemas.microsoft.com/office/drawing/2014/main" id="{E2FC5BE2-EFF5-824C-AD89-20EF9A4CBC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1981200"/>
            <a:ext cx="2667000" cy="1981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Give examples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of each.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Number Placeholder 3">
            <a:extLst>
              <a:ext uri="{FF2B5EF4-FFF2-40B4-BE49-F238E27FC236}">
                <a16:creationId xmlns:a16="http://schemas.microsoft.com/office/drawing/2014/main" id="{3FB3636F-11C2-8145-93FB-A0DC7C3650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2A74442-5EFC-D446-B913-7C3DE8A791A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51</a:t>
            </a:fld>
            <a:endParaRPr lang="en-US" altLang="en-US" sz="1400" dirty="0"/>
          </a:p>
        </p:txBody>
      </p:sp>
      <p:sp>
        <p:nvSpPr>
          <p:cNvPr id="55299" name="Rectangle 4">
            <a:extLst>
              <a:ext uri="{FF2B5EF4-FFF2-40B4-BE49-F238E27FC236}">
                <a16:creationId xmlns:a16="http://schemas.microsoft.com/office/drawing/2014/main" id="{A0925278-CFAB-2649-AD7B-B1ECB7B5D6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Integers</a:t>
            </a:r>
          </a:p>
        </p:txBody>
      </p:sp>
      <p:sp>
        <p:nvSpPr>
          <p:cNvPr id="55300" name="Rectangle 5">
            <a:extLst>
              <a:ext uri="{FF2B5EF4-FFF2-40B4-BE49-F238E27FC236}">
                <a16:creationId xmlns:a16="http://schemas.microsoft.com/office/drawing/2014/main" id="{D3B3668C-8CC5-644C-8E17-6D7A208196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indent="0" eaLnBrk="1" hangingPunct="1"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What determines the range of an integer value?</a:t>
            </a:r>
          </a:p>
          <a:p>
            <a:pPr indent="0" eaLnBrk="1" hangingPunct="1">
              <a:buFontTx/>
              <a:buNone/>
            </a:pPr>
            <a:endParaRPr lang="en-US" altLang="en-US" sz="2800" i="1" dirty="0">
              <a:ea typeface="ＭＳ Ｐゴシック" panose="020B0600070205080204" pitchFamily="34" charset="-128"/>
            </a:endParaRPr>
          </a:p>
          <a:p>
            <a:pPr indent="0" eaLnBrk="1" hangingPunct="1"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Is the range of an integer value the same in all languages?</a:t>
            </a:r>
          </a:p>
          <a:p>
            <a:pPr indent="0" eaLnBrk="1" hangingPunct="1">
              <a:buFontTx/>
              <a:buNone/>
            </a:pPr>
            <a:endParaRPr lang="en-US" altLang="en-US" sz="2800" i="1" dirty="0">
              <a:ea typeface="ＭＳ Ｐゴシック" panose="020B0600070205080204" pitchFamily="34" charset="-128"/>
            </a:endParaRPr>
          </a:p>
          <a:p>
            <a:pPr indent="0" eaLnBrk="1" hangingPunct="1"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What operations can be applied to integers?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Number Placeholder 3">
            <a:extLst>
              <a:ext uri="{FF2B5EF4-FFF2-40B4-BE49-F238E27FC236}">
                <a16:creationId xmlns:a16="http://schemas.microsoft.com/office/drawing/2014/main" id="{442EC8AF-97DC-DF4D-A1F3-212A540C27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DF15D5E-CA5A-6142-8628-60F89638A2A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52</a:t>
            </a:fld>
            <a:endParaRPr lang="en-US" altLang="en-US" sz="1400" dirty="0"/>
          </a:p>
        </p:txBody>
      </p:sp>
      <p:sp>
        <p:nvSpPr>
          <p:cNvPr id="56323" name="Rectangle 4">
            <a:extLst>
              <a:ext uri="{FF2B5EF4-FFF2-40B4-BE49-F238E27FC236}">
                <a16:creationId xmlns:a16="http://schemas.microsoft.com/office/drawing/2014/main" id="{6413CE5F-92C3-3944-9DF4-07AB0F7CB7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Reals</a:t>
            </a:r>
          </a:p>
        </p:txBody>
      </p:sp>
      <p:sp>
        <p:nvSpPr>
          <p:cNvPr id="119811" name="Rectangle 5">
            <a:extLst>
              <a:ext uri="{FF2B5EF4-FFF2-40B4-BE49-F238E27FC236}">
                <a16:creationId xmlns:a16="http://schemas.microsoft.com/office/drawing/2014/main" id="{6F583C59-4F8F-9D4D-97C3-4824D4615C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i="1" dirty="0"/>
              <a:t>How are real values like integer values?</a:t>
            </a:r>
          </a:p>
          <a:p>
            <a:pPr eaLnBrk="1" hangingPunct="1">
              <a:buFontTx/>
              <a:buNone/>
              <a:defRPr/>
            </a:pPr>
            <a:endParaRPr lang="en-US" i="1" dirty="0"/>
          </a:p>
          <a:p>
            <a:pPr marL="0" indent="0" eaLnBrk="1" hangingPunct="1">
              <a:buFontTx/>
              <a:buNone/>
              <a:defRPr/>
            </a:pPr>
            <a:r>
              <a:rPr lang="en-US" i="1" dirty="0"/>
              <a:t>How do real values differ from integer values?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Number Placeholder 3">
            <a:extLst>
              <a:ext uri="{FF2B5EF4-FFF2-40B4-BE49-F238E27FC236}">
                <a16:creationId xmlns:a16="http://schemas.microsoft.com/office/drawing/2014/main" id="{DB020948-7755-2249-8D87-6515ABE8F8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E308FDB-19A6-E048-982B-C9F103C8832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53</a:t>
            </a:fld>
            <a:endParaRPr lang="en-US" altLang="en-US" sz="1400" dirty="0"/>
          </a:p>
        </p:txBody>
      </p:sp>
      <p:sp>
        <p:nvSpPr>
          <p:cNvPr id="57347" name="Rectangle 4">
            <a:extLst>
              <a:ext uri="{FF2B5EF4-FFF2-40B4-BE49-F238E27FC236}">
                <a16:creationId xmlns:a16="http://schemas.microsoft.com/office/drawing/2014/main" id="{2A9E438D-0946-C646-A84C-F14C9DEC13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Characters</a:t>
            </a:r>
          </a:p>
        </p:txBody>
      </p:sp>
      <p:sp>
        <p:nvSpPr>
          <p:cNvPr id="57348" name="Rectangle 5">
            <a:extLst>
              <a:ext uri="{FF2B5EF4-FFF2-40B4-BE49-F238E27FC236}">
                <a16:creationId xmlns:a16="http://schemas.microsoft.com/office/drawing/2014/main" id="{C28149A4-FC91-5642-B8EE-3A62CBBD02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Do you remember: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	ASCII?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	Extended ASCII?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	UNICODE?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How many characters in Extended ASCII?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How many characters in UNICODE mapping?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What does a relational operator between two characters mean?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Number Placeholder 3">
            <a:extLst>
              <a:ext uri="{FF2B5EF4-FFF2-40B4-BE49-F238E27FC236}">
                <a16:creationId xmlns:a16="http://schemas.microsoft.com/office/drawing/2014/main" id="{5DDCC547-1B35-1C43-BA38-964763D53E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2EBFEA6-40F4-DF48-AA6C-3224175FCB2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54</a:t>
            </a:fld>
            <a:endParaRPr lang="en-US" altLang="en-US" sz="1400" dirty="0"/>
          </a:p>
        </p:txBody>
      </p:sp>
      <p:sp>
        <p:nvSpPr>
          <p:cNvPr id="58371" name="Rectangle 4">
            <a:extLst>
              <a:ext uri="{FF2B5EF4-FFF2-40B4-BE49-F238E27FC236}">
                <a16:creationId xmlns:a16="http://schemas.microsoft.com/office/drawing/2014/main" id="{4B9F7205-77E2-2A4F-AD7B-3349064E10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Boolean and Strings</a:t>
            </a:r>
          </a:p>
        </p:txBody>
      </p:sp>
      <p:sp>
        <p:nvSpPr>
          <p:cNvPr id="58372" name="Rectangle 5">
            <a:extLst>
              <a:ext uri="{FF2B5EF4-FFF2-40B4-BE49-F238E27FC236}">
                <a16:creationId xmlns:a16="http://schemas.microsoft.com/office/drawing/2014/main" id="{194CB6CD-2464-4840-960E-CEF4CDC553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en-US" i="1" dirty="0">
                <a:ea typeface="ＭＳ Ｐゴシック" panose="020B0600070205080204" pitchFamily="34" charset="-128"/>
              </a:rPr>
              <a:t>What values can a Boolean variable be?</a:t>
            </a:r>
          </a:p>
          <a:p>
            <a:pPr eaLnBrk="1" hangingPunct="1">
              <a:buFontTx/>
              <a:buNone/>
            </a:pPr>
            <a:r>
              <a:rPr lang="en-US" altLang="en-US" i="1" dirty="0">
                <a:ea typeface="ＭＳ Ｐゴシック" panose="020B0600070205080204" pitchFamily="34" charset="-128"/>
              </a:rPr>
              <a:t>For what are Boolean expressions used?</a:t>
            </a:r>
          </a:p>
          <a:p>
            <a:pPr eaLnBrk="1" hangingPunct="1">
              <a:buFontTx/>
              <a:buNone/>
            </a:pPr>
            <a:r>
              <a:rPr lang="en-US" altLang="en-US" i="1" dirty="0">
                <a:ea typeface="ＭＳ Ｐゴシック" panose="020B0600070205080204" pitchFamily="34" charset="-128"/>
              </a:rPr>
              <a:t>What is a string?</a:t>
            </a:r>
          </a:p>
          <a:p>
            <a:pPr eaLnBrk="1" hangingPunct="1">
              <a:buFontTx/>
              <a:buNone/>
            </a:pPr>
            <a:r>
              <a:rPr lang="en-US" altLang="en-US" i="1" dirty="0">
                <a:ea typeface="ＭＳ Ｐゴシック" panose="020B0600070205080204" pitchFamily="34" charset="-128"/>
              </a:rPr>
              <a:t>What operations can be applied to strings?</a:t>
            </a:r>
          </a:p>
          <a:p>
            <a:pPr eaLnBrk="1" hangingPunct="1">
              <a:buFontTx/>
              <a:buNone/>
            </a:pPr>
            <a:endParaRPr lang="en-US" altLang="en-US" i="1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3">
            <a:extLst>
              <a:ext uri="{FF2B5EF4-FFF2-40B4-BE49-F238E27FC236}">
                <a16:creationId xmlns:a16="http://schemas.microsoft.com/office/drawing/2014/main" id="{21B43F2B-E6DB-D94A-BE01-32DC8A051D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3C8A5AB-EFA4-5F4A-B202-C87AAFEB92A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55</a:t>
            </a:fld>
            <a:endParaRPr lang="en-US" altLang="en-US" sz="1400" dirty="0"/>
          </a:p>
        </p:txBody>
      </p:sp>
      <p:sp>
        <p:nvSpPr>
          <p:cNvPr id="59395" name="Rectangle 4">
            <a:extLst>
              <a:ext uri="{FF2B5EF4-FFF2-40B4-BE49-F238E27FC236}">
                <a16:creationId xmlns:a16="http://schemas.microsoft.com/office/drawing/2014/main" id="{7293F16C-E867-FF4F-BBD1-3CCC5EB480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Declarations</a:t>
            </a:r>
          </a:p>
        </p:txBody>
      </p:sp>
      <p:sp>
        <p:nvSpPr>
          <p:cNvPr id="59396" name="Rectangle 5">
            <a:extLst>
              <a:ext uri="{FF2B5EF4-FFF2-40B4-BE49-F238E27FC236}">
                <a16:creationId xmlns:a16="http://schemas.microsoft.com/office/drawing/2014/main" id="{B1020A5B-E187-4B42-817C-51B6365259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2192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Declaration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lnSpc>
                <a:spcPct val="90000"/>
              </a:lnSpc>
              <a:spcBef>
                <a:spcPct val="20000"/>
              </a:spcBef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statement that associates an </a:t>
            </a:r>
            <a:r>
              <a:rPr lang="en-US" altLang="en-US" sz="2800" b="1" dirty="0">
                <a:ea typeface="ＭＳ Ｐゴシック" panose="020B0600070205080204" pitchFamily="34" charset="-128"/>
              </a:rPr>
              <a:t>identifier</a:t>
            </a:r>
            <a:r>
              <a:rPr lang="en-US" altLang="en-US" sz="2800" dirty="0">
                <a:ea typeface="ＭＳ Ｐゴシック" panose="020B0600070205080204" pitchFamily="34" charset="-128"/>
              </a:rPr>
              <a:t> with a </a:t>
            </a:r>
            <a:r>
              <a:rPr lang="en-US" altLang="en-US" sz="2800" b="1" dirty="0">
                <a:ea typeface="ＭＳ Ｐゴシック" panose="020B0600070205080204" pitchFamily="34" charset="-128"/>
              </a:rPr>
              <a:t>variable</a:t>
            </a:r>
            <a:r>
              <a:rPr lang="en-US" altLang="en-US" sz="2800" dirty="0">
                <a:ea typeface="ＭＳ Ｐゴシック" panose="020B0600070205080204" pitchFamily="34" charset="-128"/>
              </a:rPr>
              <a:t>, an </a:t>
            </a:r>
            <a:r>
              <a:rPr lang="en-US" altLang="en-US" sz="2800" b="1" dirty="0">
                <a:ea typeface="ＭＳ Ｐゴシック" panose="020B0600070205080204" pitchFamily="34" charset="-128"/>
              </a:rPr>
              <a:t>action</a:t>
            </a:r>
            <a:r>
              <a:rPr lang="en-US" altLang="en-US" sz="2800" dirty="0">
                <a:ea typeface="ＭＳ Ｐゴシック" panose="020B0600070205080204" pitchFamily="34" charset="-128"/>
              </a:rPr>
              <a:t>, or some other </a:t>
            </a:r>
            <a:r>
              <a:rPr lang="en-US" altLang="en-US" sz="2800" b="1" dirty="0">
                <a:ea typeface="ＭＳ Ｐゴシック" panose="020B0600070205080204" pitchFamily="34" charset="-128"/>
              </a:rPr>
              <a:t>entity</a:t>
            </a:r>
            <a:r>
              <a:rPr lang="en-US" altLang="en-US" sz="2800" dirty="0">
                <a:ea typeface="ＭＳ Ｐゴシック" panose="020B0600070205080204" pitchFamily="34" charset="-128"/>
              </a:rPr>
              <a:t> within the language that can be given a name; the programmer can refer to that item by name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Reserved Word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</a:t>
            </a:r>
          </a:p>
          <a:p>
            <a:pPr marL="0" indent="0" eaLnBrk="1" hangingPunct="1">
              <a:lnSpc>
                <a:spcPct val="90000"/>
              </a:lnSpc>
              <a:spcBef>
                <a:spcPct val="20000"/>
              </a:spcBef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word in a language that has special meaning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Case-Sensitive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lnSpc>
                <a:spcPct val="90000"/>
              </a:lnSpc>
              <a:spcBef>
                <a:spcPct val="20000"/>
              </a:spcBef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Uppercase and lowercase letters are considered the same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C00955AE-BA84-6E40-909A-EAFC01BE29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001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Declaration Example</a:t>
            </a:r>
          </a:p>
        </p:txBody>
      </p:sp>
      <p:pic>
        <p:nvPicPr>
          <p:cNvPr id="3" name="Picture 2" descr="The table has two headers: &quot;Language&quot; and &quot;Variable Declaration.&quot; For the language Python, the statement reads:&#10;None required&#10;For VB .NET:&#10;Dim sum As Single = 0.0F ‘ set up word with 0 as contents&#10;Dim num1 As Integer ‘ set up a two byte block for num1&#10;Dim num2 As Integer ‘ set up a two byte block for num2&#10;Dim num3 As Integer ‘ set up a two byte block for num3&#10;...&#10;Num1 = 1&#10;For C++/ Java:&#10;float sum = 0.0; // set up word with 0 as contents&#10;int num1; // set up a two byte block for num1&#10;int num2; // set up a two byte block for num2&#10;int num3; // set up a two byte block for num3&#10;...&#10;Num1 = 1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1676400"/>
            <a:ext cx="7200900" cy="3753197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Number Placeholder 3">
            <a:extLst>
              <a:ext uri="{FF2B5EF4-FFF2-40B4-BE49-F238E27FC236}">
                <a16:creationId xmlns:a16="http://schemas.microsoft.com/office/drawing/2014/main" id="{153D363D-A9E8-1247-9036-51DC0BA11D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6197BE1-C47F-DC4F-A719-A3319F3DB27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57</a:t>
            </a:fld>
            <a:endParaRPr lang="en-US" altLang="en-US" sz="1400" dirty="0"/>
          </a:p>
        </p:txBody>
      </p:sp>
      <p:sp>
        <p:nvSpPr>
          <p:cNvPr id="61443" name="Rectangle 4">
            <a:extLst>
              <a:ext uri="{FF2B5EF4-FFF2-40B4-BE49-F238E27FC236}">
                <a16:creationId xmlns:a16="http://schemas.microsoft.com/office/drawing/2014/main" id="{60189413-071D-2044-952F-47F4461548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Assignment Statement</a:t>
            </a:r>
          </a:p>
        </p:txBody>
      </p:sp>
      <p:sp>
        <p:nvSpPr>
          <p:cNvPr id="61444" name="Rectangle 5">
            <a:extLst>
              <a:ext uri="{FF2B5EF4-FFF2-40B4-BE49-F238E27FC236}">
                <a16:creationId xmlns:a16="http://schemas.microsoft.com/office/drawing/2014/main" id="{65AE1D2C-D4EA-6141-A6F4-0BE71AB953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Assignment Statement 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An action statement (not a declaration) that says to evaluate the expression on the right-hand side of the symbol and store that value into the place named on the left-hand side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Named Constant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location in memory, referenced by an identifier, that contains a data value that cannot be changed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3">
            <a:extLst>
              <a:ext uri="{FF2B5EF4-FFF2-40B4-BE49-F238E27FC236}">
                <a16:creationId xmlns:a16="http://schemas.microsoft.com/office/drawing/2014/main" id="{D4C1C92B-B806-544B-815F-F786720AA3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31DAC73-92DE-8F46-B590-6A4C49AB3B6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58</a:t>
            </a:fld>
            <a:endParaRPr lang="en-US" altLang="en-US" sz="1400" dirty="0"/>
          </a:p>
        </p:txBody>
      </p:sp>
      <p:sp>
        <p:nvSpPr>
          <p:cNvPr id="62467" name="Rectangle 4">
            <a:extLst>
              <a:ext uri="{FF2B5EF4-FFF2-40B4-BE49-F238E27FC236}">
                <a16:creationId xmlns:a16="http://schemas.microsoft.com/office/drawing/2014/main" id="{E255C29B-DF3A-C148-B1A7-F195772B4D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Input/Output Structures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3)</a:t>
            </a:r>
          </a:p>
        </p:txBody>
      </p:sp>
      <p:sp>
        <p:nvSpPr>
          <p:cNvPr id="62468" name="Rectangle 5">
            <a:extLst>
              <a:ext uri="{FF2B5EF4-FFF2-40B4-BE49-F238E27FC236}">
                <a16:creationId xmlns:a16="http://schemas.microsoft.com/office/drawing/2014/main" id="{BE7EED7F-677D-DB4B-A05C-EDFF339728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Pseudocode algorithms used the expressions </a:t>
            </a:r>
            <a:r>
              <a:rPr lang="en-US" altLang="en-US" sz="28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Read </a:t>
            </a:r>
            <a:r>
              <a:rPr lang="en-US" altLang="en-US" sz="2800" i="1" dirty="0">
                <a:ea typeface="ＭＳ Ｐゴシック" panose="020B0600070205080204" pitchFamily="34" charset="-128"/>
              </a:rPr>
              <a:t>or</a:t>
            </a:r>
            <a:r>
              <a:rPr lang="en-US" altLang="en-US" sz="2800" i="1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Get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and </a:t>
            </a:r>
            <a:r>
              <a:rPr lang="en-US" altLang="en-US" sz="28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Write</a:t>
            </a:r>
            <a:r>
              <a:rPr lang="en-US" altLang="en-US" sz="2800" i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i="1" dirty="0">
                <a:ea typeface="ＭＳ Ｐゴシック" panose="020B0600070205080204" pitchFamily="34" charset="-128"/>
              </a:rPr>
              <a:t>or</a:t>
            </a:r>
            <a:r>
              <a:rPr lang="en-US" altLang="en-US" sz="2800" i="1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Print</a:t>
            </a:r>
            <a:endParaRPr lang="en-US" altLang="en-US" sz="2800" dirty="0">
              <a:solidFill>
                <a:srgbClr val="FF6600"/>
              </a:solidFill>
              <a:latin typeface="Bradley Hand" pitchFamily="2" charset="77"/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High-level languages view input data as a stream of characters divided into lines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Key to the Processing: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The data type determines how characters are to be converted to a bit pattern (input) and how a bit pattern is to be converted to characters (output)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Number Placeholder 3">
            <a:extLst>
              <a:ext uri="{FF2B5EF4-FFF2-40B4-BE49-F238E27FC236}">
                <a16:creationId xmlns:a16="http://schemas.microsoft.com/office/drawing/2014/main" id="{57833533-D719-784D-8A35-D9999CAD45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818F14D-BB5C-6245-96B3-179B9BF6CC8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59</a:t>
            </a:fld>
            <a:endParaRPr lang="en-US" altLang="en-US" sz="1400" dirty="0"/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E9D9C6FC-7B41-5949-ADAF-1F3DB1A5AE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Input/Output Structures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3)</a:t>
            </a:r>
          </a:p>
        </p:txBody>
      </p:sp>
      <p:sp>
        <p:nvSpPr>
          <p:cNvPr id="63492" name="Rectangle 4">
            <a:extLst>
              <a:ext uri="{FF2B5EF4-FFF2-40B4-BE49-F238E27FC236}">
                <a16:creationId xmlns:a16="http://schemas.microsoft.com/office/drawing/2014/main" id="{8656D40E-9B3B-3D40-A736-F4D95F904F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1981200"/>
            <a:ext cx="6400800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Read name, age, hourlyWage</a:t>
            </a:r>
          </a:p>
        </p:txBody>
      </p:sp>
      <p:sp>
        <p:nvSpPr>
          <p:cNvPr id="63493" name="Rectangle 5">
            <a:extLst>
              <a:ext uri="{FF2B5EF4-FFF2-40B4-BE49-F238E27FC236}">
                <a16:creationId xmlns:a16="http://schemas.microsoft.com/office/drawing/2014/main" id="{97B6FC69-FF44-E04F-B7E6-49D0C4DA9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276600"/>
            <a:ext cx="64008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name</a:t>
            </a:r>
            <a:r>
              <a:rPr lang="en-US" altLang="en-US" sz="2400" dirty="0"/>
              <a:t> is a string;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age</a:t>
            </a:r>
            <a:r>
              <a:rPr lang="en-US" altLang="en-US" sz="2400" dirty="0"/>
              <a:t> is an integer;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hourlyWage</a:t>
            </a:r>
            <a:r>
              <a:rPr lang="en-US" altLang="en-US" sz="2400" dirty="0"/>
              <a:t> is a real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The data must be a string, an integer, and a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real in that order.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Number Placeholder 3">
            <a:extLst>
              <a:ext uri="{FF2B5EF4-FFF2-40B4-BE49-F238E27FC236}">
                <a16:creationId xmlns:a16="http://schemas.microsoft.com/office/drawing/2014/main" id="{4C4EBA15-1A3E-6042-9DED-2FFDA022FD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5F6F96-FAC1-BB41-A512-4D156686CBD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 dirty="0"/>
          </a:p>
        </p:txBody>
      </p:sp>
      <p:sp>
        <p:nvSpPr>
          <p:cNvPr id="8195" name="Rectangle 4">
            <a:extLst>
              <a:ext uri="{FF2B5EF4-FFF2-40B4-BE49-F238E27FC236}">
                <a16:creationId xmlns:a16="http://schemas.microsoft.com/office/drawing/2014/main" id="{9A49A807-307F-5F4E-A221-03E130F2EE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10)</a:t>
            </a:r>
          </a:p>
        </p:txBody>
      </p:sp>
      <p:sp>
        <p:nvSpPr>
          <p:cNvPr id="8196" name="Rectangle 5">
            <a:extLst>
              <a:ext uri="{FF2B5EF4-FFF2-40B4-BE49-F238E27FC236}">
                <a16:creationId xmlns:a16="http://schemas.microsoft.com/office/drawing/2014/main" id="{8B53CC7E-0695-3C47-B9CB-1D4C7DBC92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229600" cy="4572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World View of OOD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Problems are solved by:</a:t>
            </a:r>
          </a:p>
          <a:p>
            <a:pPr marL="914400" lvl="1" indent="-457200" eaLnBrk="1" hangingPunct="1"/>
            <a:r>
              <a:rPr lang="en-US" altLang="en-US" dirty="0">
                <a:ea typeface="ＭＳ Ｐゴシック" panose="020B0600070205080204" pitchFamily="34" charset="-128"/>
              </a:rPr>
              <a:t>Isolating the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objects </a:t>
            </a:r>
            <a:r>
              <a:rPr lang="en-US" altLang="en-US" dirty="0">
                <a:ea typeface="ＭＳ Ｐゴシック" panose="020B0600070205080204" pitchFamily="34" charset="-128"/>
              </a:rPr>
              <a:t>in a problem, </a:t>
            </a:r>
          </a:p>
          <a:p>
            <a:pPr marL="914400" lvl="1" indent="-457200" eaLnBrk="1" hangingPunct="1"/>
            <a:r>
              <a:rPr lang="en-US" altLang="en-US" dirty="0">
                <a:ea typeface="ＭＳ Ｐゴシック" panose="020B0600070205080204" pitchFamily="34" charset="-128"/>
              </a:rPr>
              <a:t>Determining their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properties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actions</a:t>
            </a:r>
            <a:r>
              <a:rPr lang="en-US" altLang="en-US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(responsibilities)</a:t>
            </a:r>
            <a:r>
              <a:rPr lang="en-US" altLang="en-US" dirty="0">
                <a:ea typeface="ＭＳ Ｐゴシック" panose="020B0600070205080204" pitchFamily="34" charset="-128"/>
              </a:rPr>
              <a:t>, and </a:t>
            </a:r>
          </a:p>
          <a:p>
            <a:pPr marL="914400" lvl="1" indent="-457200" eaLnBrk="1" hangingPunct="1"/>
            <a:r>
              <a:rPr lang="en-US" altLang="en-US" dirty="0">
                <a:ea typeface="ＭＳ Ｐゴシック" panose="020B0600070205080204" pitchFamily="34" charset="-128"/>
              </a:rPr>
              <a:t>Letting the objects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collaborate </a:t>
            </a:r>
            <a:r>
              <a:rPr lang="en-US" altLang="en-US" dirty="0">
                <a:ea typeface="ＭＳ Ｐゴシック" panose="020B0600070205080204" pitchFamily="34" charset="-128"/>
              </a:rPr>
              <a:t>to solve a problem</a:t>
            </a:r>
            <a:endParaRPr lang="en-US" altLang="en-US" b="1" dirty="0">
              <a:solidFill>
                <a:srgbClr val="3333FF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Number Placeholder 3">
            <a:extLst>
              <a:ext uri="{FF2B5EF4-FFF2-40B4-BE49-F238E27FC236}">
                <a16:creationId xmlns:a16="http://schemas.microsoft.com/office/drawing/2014/main" id="{BAE91034-4E88-8F49-9DA0-056E8CA2D3A5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1DAFBCB-503B-784F-BF5C-2FDA95E57AAE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60</a:t>
            </a:fld>
            <a:endParaRPr lang="en-US" altLang="en-US" sz="1400" b="1" dirty="0"/>
          </a:p>
        </p:txBody>
      </p:sp>
      <p:sp>
        <p:nvSpPr>
          <p:cNvPr id="64515" name="Rectangle 2">
            <a:extLst>
              <a:ext uri="{FF2B5EF4-FFF2-40B4-BE49-F238E27FC236}">
                <a16:creationId xmlns:a16="http://schemas.microsoft.com/office/drawing/2014/main" id="{78CC8821-CAF8-2946-90C7-463B1F2475C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Input/Output Structures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3)</a:t>
            </a:r>
          </a:p>
        </p:txBody>
      </p:sp>
      <p:pic>
        <p:nvPicPr>
          <p:cNvPr id="3" name="Picture 2" descr="A table shows the list of computer languages and their corresponding input and output statements.&#10;The table has two headers: &quot;Language&quot; and &quot;Input and Output Statements.&quot; For the language C++, the input and output statements reads: &#10;cin &gt;&gt; name &gt;&gt; age &gt;&gt; hourlyWage; &#10;cout &lt;&lt; name &lt;&lt; age &lt;&lt;hourlyWage;&#10;For Java the statement reads: Scanner inData;&#10;inData = new Scanner(System.in);&#10;name = inData.nextLine( );&#10;age = inData.nextInt( );&#10;hourlyWage = inData.nextFloat( );&#10;System.out.println(name, ‘ ‘,&#10;age, ‘ ‘, hourlyWage);&#10;For Python: &#10;name = input( )&#10;age = input( )&#10;hourlyWage = input( )&#10;print name, age, hourlyWage&#10;For VB .NET: &#10;Uses windowing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93971"/>
            <a:ext cx="6324600" cy="3896978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Number Placeholder 3">
            <a:extLst>
              <a:ext uri="{FF2B5EF4-FFF2-40B4-BE49-F238E27FC236}">
                <a16:creationId xmlns:a16="http://schemas.microsoft.com/office/drawing/2014/main" id="{91D6E24C-EE7C-9B45-B56C-4B4AE72D84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35C14AC-F74E-C84B-8426-6015A519434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61</a:t>
            </a:fld>
            <a:endParaRPr lang="en-US" altLang="en-US" sz="1400" dirty="0"/>
          </a:p>
        </p:txBody>
      </p:sp>
      <p:sp>
        <p:nvSpPr>
          <p:cNvPr id="65539" name="Rectangle 4">
            <a:extLst>
              <a:ext uri="{FF2B5EF4-FFF2-40B4-BE49-F238E27FC236}">
                <a16:creationId xmlns:a16="http://schemas.microsoft.com/office/drawing/2014/main" id="{5335738E-0AD1-054F-A33F-6528653961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Control Structures</a:t>
            </a:r>
          </a:p>
        </p:txBody>
      </p:sp>
      <p:sp>
        <p:nvSpPr>
          <p:cNvPr id="65540" name="Rectangle 5">
            <a:extLst>
              <a:ext uri="{FF2B5EF4-FFF2-40B4-BE49-F238E27FC236}">
                <a16:creationId xmlns:a16="http://schemas.microsoft.com/office/drawing/2014/main" id="{8A39C37F-6CA2-1D41-AC29-C41707E1F5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Control Structures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Instructions that determine the order in which other instructions in a program are executed</a:t>
            </a:r>
            <a:endParaRPr lang="en-US" altLang="en-US" i="1" dirty="0"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i="1" dirty="0">
                <a:ea typeface="ＭＳ Ｐゴシック" panose="020B0600070205080204" pitchFamily="34" charset="-128"/>
              </a:rPr>
              <a:t>Can you name the ones we defined in the functionality of pseudocode? 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Number Placeholder 3">
            <a:extLst>
              <a:ext uri="{FF2B5EF4-FFF2-40B4-BE49-F238E27FC236}">
                <a16:creationId xmlns:a16="http://schemas.microsoft.com/office/drawing/2014/main" id="{EC29A995-B4D8-6E45-B51E-3DD6FDD0AB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6A15636-D53B-FA40-8169-02A048D4439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62</a:t>
            </a:fld>
            <a:endParaRPr lang="en-US" altLang="en-US" sz="1400" dirty="0"/>
          </a:p>
        </p:txBody>
      </p:sp>
      <p:sp>
        <p:nvSpPr>
          <p:cNvPr id="66563" name="Rectangle 4">
            <a:extLst>
              <a:ext uri="{FF2B5EF4-FFF2-40B4-BE49-F238E27FC236}">
                <a16:creationId xmlns:a16="http://schemas.microsoft.com/office/drawing/2014/main" id="{AE36F99F-6676-0245-B540-A23B3DF8C5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Selection Statements</a:t>
            </a:r>
          </a:p>
        </p:txBody>
      </p:sp>
      <p:sp>
        <p:nvSpPr>
          <p:cNvPr id="66564" name="Rectangle 5">
            <a:extLst>
              <a:ext uri="{FF2B5EF4-FFF2-40B4-BE49-F238E27FC236}">
                <a16:creationId xmlns:a16="http://schemas.microsoft.com/office/drawing/2014/main" id="{8A615BD3-D407-9345-ADB4-13D4FE588E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The </a:t>
            </a:r>
            <a:r>
              <a:rPr lang="en-US" altLang="en-US" sz="2400" b="1" dirty="0">
                <a:solidFill>
                  <a:srgbClr val="FF6600"/>
                </a:solidFill>
                <a:latin typeface="Courier"/>
                <a:ea typeface="ＭＳ Ｐゴシック" panose="020B0600070205080204" pitchFamily="34" charset="-128"/>
              </a:rPr>
              <a:t>If</a:t>
            </a:r>
            <a:r>
              <a:rPr lang="en-US" altLang="en-US" sz="2400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400" dirty="0">
                <a:ea typeface="ＭＳ Ｐゴシック" panose="020B0600070205080204" pitchFamily="34" charset="-128"/>
              </a:rPr>
              <a:t>statement allows the program to test the state of the program variables using a Boolean expression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 descr="The table has two headers: &quot;Language&quot; and &quot;if Statement.&quot; For the language Python, the if statement reads:&#10;if temperature &gt; 75:&#10;print “No jacket is necessary”&#10;else:&#10;print “A light jacket is appropriate”&#10;# Idention marks grouping&#10;For VB .NET:&#10;If (Temperature &gt; 75) Then&#10;MsgBox(“No jacket is necessary”)&#10;Else&#10;MsgBox(“A light jacket is appropriate”)&#10;End If&#10;For C++:&#10;if (temperature &gt; 75)&#10;cout &lt;&lt; “No jacket is necessary”;&#10;else&#10;cout &lt;&lt; “A light jacket is appropriate”;&#10;For Java:&#10;if (temperature &gt; 75)&#10;System.out.print(“No jacket is necessary”);&#10;else&#10;System.out.print(“A light jacket is appropriate”)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2209800"/>
            <a:ext cx="5143500" cy="3725141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Number Placeholder 3">
            <a:extLst>
              <a:ext uri="{FF2B5EF4-FFF2-40B4-BE49-F238E27FC236}">
                <a16:creationId xmlns:a16="http://schemas.microsoft.com/office/drawing/2014/main" id="{10903A9A-869A-0049-BA76-907BFE5701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29185DC-EEF3-0140-ADD8-6D46B2A1D0A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63</a:t>
            </a:fld>
            <a:endParaRPr lang="en-US" altLang="en-US" sz="1400" dirty="0"/>
          </a:p>
        </p:txBody>
      </p:sp>
      <p:sp>
        <p:nvSpPr>
          <p:cNvPr id="67587" name="Rectangle 4">
            <a:extLst>
              <a:ext uri="{FF2B5EF4-FFF2-40B4-BE49-F238E27FC236}">
                <a16:creationId xmlns:a16="http://schemas.microsoft.com/office/drawing/2014/main" id="{EDEC2D24-4981-5A4B-AFE6-5DAE4ABE93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Looping Statements</a:t>
            </a:r>
          </a:p>
        </p:txBody>
      </p:sp>
      <p:pic>
        <p:nvPicPr>
          <p:cNvPr id="3" name="Picture 2" descr="The table has two headers: &quot;Language&quot; and &quot;Count-Controlled Loop with a while Statement.&quot; For the language Python, the statement reads:&#10;count = 0&#10;while count &lt; limit:&#10;...&#10;count = count + 1&#10;# Indention marks loop body&#10;For VB .NET:&#10;Count = 1&#10;While (Count &lt;= Limit)&#10;...&#10;Count = Count + 1&#10;End While&#10;For C++/ Java:&#10;count = 1;&#10;while (count &lt;= limit)&#10;{&#10;...&#10;count = count + 1;&#10;}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770491"/>
            <a:ext cx="6477000" cy="4030134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Number Placeholder 3">
            <a:extLst>
              <a:ext uri="{FF2B5EF4-FFF2-40B4-BE49-F238E27FC236}">
                <a16:creationId xmlns:a16="http://schemas.microsoft.com/office/drawing/2014/main" id="{52A60CB5-7799-7E41-8CF1-5B3CEADC13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1FC1F92-137F-4540-A0DE-274FB1AB76D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64</a:t>
            </a:fld>
            <a:endParaRPr lang="en-US" altLang="en-US" sz="1400" dirty="0"/>
          </a:p>
        </p:txBody>
      </p:sp>
      <p:sp>
        <p:nvSpPr>
          <p:cNvPr id="68611" name="Rectangle 4">
            <a:extLst>
              <a:ext uri="{FF2B5EF4-FFF2-40B4-BE49-F238E27FC236}">
                <a16:creationId xmlns:a16="http://schemas.microsoft.com/office/drawing/2014/main" id="{5C16E845-61B8-1346-8DBB-D7A1D921B4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Subprogram Statements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68612" name="Rectangle 5">
            <a:extLst>
              <a:ext uri="{FF2B5EF4-FFF2-40B4-BE49-F238E27FC236}">
                <a16:creationId xmlns:a16="http://schemas.microsoft.com/office/drawing/2014/main" id="{103B4D12-5607-C546-8B3A-E3089A1897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We can give a section of code a name and use that name as a statement in another part of the program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When the name is encountered, the processing in the other part of the program halts while the named code is executed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Number Placeholder 2">
            <a:extLst>
              <a:ext uri="{FF2B5EF4-FFF2-40B4-BE49-F238E27FC236}">
                <a16:creationId xmlns:a16="http://schemas.microsoft.com/office/drawing/2014/main" id="{47650274-47CF-E54D-B21C-B0DB7575CB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1347A84-39A7-2D44-A736-4715D704596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65</a:t>
            </a:fld>
            <a:endParaRPr lang="en-US" altLang="en-US" sz="1400" dirty="0"/>
          </a:p>
        </p:txBody>
      </p:sp>
      <p:sp>
        <p:nvSpPr>
          <p:cNvPr id="69635" name="Rectangle 2">
            <a:extLst>
              <a:ext uri="{FF2B5EF4-FFF2-40B4-BE49-F238E27FC236}">
                <a16:creationId xmlns:a16="http://schemas.microsoft.com/office/drawing/2014/main" id="{2DD8A246-DAFC-BB46-8A05-094D882005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Subprogram Statements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</a:p>
        </p:txBody>
      </p:sp>
      <p:pic>
        <p:nvPicPr>
          <p:cNvPr id="3" name="Picture 2" descr="The row header reads: Language, Comments, End of statement, Assignment statement, Real data type, Integer data type, and Beginning of declaration(s) for the languages such as Python, VB .NET, C++, and Java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291810"/>
            <a:ext cx="6705600" cy="2703870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Number Placeholder 2">
            <a:extLst>
              <a:ext uri="{FF2B5EF4-FFF2-40B4-BE49-F238E27FC236}">
                <a16:creationId xmlns:a16="http://schemas.microsoft.com/office/drawing/2014/main" id="{4006D554-E172-7541-B28D-0E796A7058AE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60ED088-8E71-E246-8295-83822492E61D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66</a:t>
            </a:fld>
            <a:endParaRPr lang="en-US" altLang="en-US" sz="1400" b="1" dirty="0"/>
          </a:p>
        </p:txBody>
      </p:sp>
      <p:sp>
        <p:nvSpPr>
          <p:cNvPr id="70659" name="Rectangle 2">
            <a:extLst>
              <a:ext uri="{FF2B5EF4-FFF2-40B4-BE49-F238E27FC236}">
                <a16:creationId xmlns:a16="http://schemas.microsoft.com/office/drawing/2014/main" id="{FB64701F-8221-C440-9341-9A3E441C86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Nested Logic</a:t>
            </a:r>
          </a:p>
        </p:txBody>
      </p:sp>
      <p:sp>
        <p:nvSpPr>
          <p:cNvPr id="70660" name="Text Box 4">
            <a:extLst>
              <a:ext uri="{FF2B5EF4-FFF2-40B4-BE49-F238E27FC236}">
                <a16:creationId xmlns:a16="http://schemas.microsoft.com/office/drawing/2014/main" id="{4CB340CA-5ECA-2D4F-9D19-3D2EB48488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447800"/>
            <a:ext cx="7620000" cy="41878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tabLst>
                <a:tab pos="406400" algn="l"/>
              </a:tabLst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406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406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406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406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06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06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06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06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20000"/>
              </a:lnSpc>
              <a:spcBef>
                <a:spcPts val="120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Set sum to 0		</a:t>
            </a:r>
            <a:r>
              <a:rPr lang="en-US" altLang="en-US" sz="2400" i="1" dirty="0">
                <a:solidFill>
                  <a:srgbClr val="3366FF"/>
                </a:solidFill>
                <a:latin typeface="Bradley Hand" pitchFamily="2" charset="77"/>
              </a:rPr>
              <a:t>// Initialize sum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Set posCount to 0	</a:t>
            </a:r>
            <a:r>
              <a:rPr lang="en-US" altLang="en-US" sz="2400" i="1" dirty="0">
                <a:solidFill>
                  <a:srgbClr val="3366FF"/>
                </a:solidFill>
                <a:latin typeface="Bradley Hand" pitchFamily="2" charset="77"/>
              </a:rPr>
              <a:t>// Initialize event</a:t>
            </a:r>
            <a:endParaRPr lang="en-US" altLang="en-US" sz="2400" i="1" dirty="0">
              <a:latin typeface="Bradley Hand" pitchFamily="2" charset="77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WHILE (posCount &lt;= 10)	</a:t>
            </a:r>
            <a:r>
              <a:rPr lang="en-US" altLang="en-US" sz="2400" i="1" dirty="0">
                <a:solidFill>
                  <a:srgbClr val="3366FF"/>
                </a:solidFill>
                <a:latin typeface="Bradley Hand" pitchFamily="2" charset="77"/>
              </a:rPr>
              <a:t>// Test event</a:t>
            </a:r>
            <a:endParaRPr lang="en-US" altLang="en-US" sz="2400" i="1" dirty="0">
              <a:latin typeface="Bradley Hand" pitchFamily="2" charset="77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    	Read a value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    	IF (value &gt; 0) 	</a:t>
            </a:r>
            <a:r>
              <a:rPr lang="en-US" altLang="en-US" sz="2400" i="1" dirty="0">
                <a:solidFill>
                  <a:srgbClr val="3366FF"/>
                </a:solidFill>
                <a:latin typeface="Bradley Hand" pitchFamily="2" charset="77"/>
              </a:rPr>
              <a:t>// Update event? 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	Set posCount to posCount + 1	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	</a:t>
            </a:r>
            <a:r>
              <a:rPr lang="en-US" altLang="en-US" sz="2400" i="1" dirty="0">
                <a:solidFill>
                  <a:srgbClr val="0000FF"/>
                </a:solidFill>
                <a:latin typeface="Bradley Hand" pitchFamily="2" charset="77"/>
              </a:rPr>
              <a:t>// </a:t>
            </a:r>
            <a:r>
              <a:rPr lang="en-US" altLang="en-US" sz="2400" i="1" dirty="0">
                <a:solidFill>
                  <a:srgbClr val="3366FF"/>
                </a:solidFill>
                <a:latin typeface="Bradley Hand" pitchFamily="2" charset="77"/>
              </a:rPr>
              <a:t>Update event</a:t>
            </a:r>
            <a:endParaRPr lang="en-US" altLang="en-US" sz="2400" i="1" dirty="0">
              <a:latin typeface="Bradley Hand" pitchFamily="2" charset="77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        	Set sum to sum + value	</a:t>
            </a:r>
          </a:p>
          <a:p>
            <a:pPr>
              <a:lnSpc>
                <a:spcPct val="120000"/>
              </a:lnSpc>
              <a:spcBef>
                <a:spcPct val="0"/>
              </a:spcBef>
              <a:spcAft>
                <a:spcPts val="1200"/>
              </a:spcAft>
              <a:buFontTx/>
              <a:buNone/>
            </a:pPr>
            <a:r>
              <a:rPr lang="en-US" altLang="en-US" sz="2400" i="1" dirty="0">
                <a:solidFill>
                  <a:srgbClr val="3366FF"/>
                </a:solidFill>
                <a:latin typeface="Bradley Hand" pitchFamily="2" charset="77"/>
              </a:rPr>
              <a:t>// Statement(s) following loop</a:t>
            </a:r>
            <a:endParaRPr lang="en-US" altLang="en-US" sz="2400" dirty="0">
              <a:latin typeface="Bradley Hand" pitchFamily="2" charset="77"/>
            </a:endParaRPr>
          </a:p>
        </p:txBody>
      </p:sp>
      <p:sp>
        <p:nvSpPr>
          <p:cNvPr id="201733" name="Rectangle 5">
            <a:extLst>
              <a:ext uri="{FF2B5EF4-FFF2-40B4-BE49-F238E27FC236}">
                <a16:creationId xmlns:a16="http://schemas.microsoft.com/office/drawing/2014/main" id="{8751B471-B763-E440-AC2E-E19068AEDB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5715000"/>
            <a:ext cx="4114800" cy="533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IF within a WHILE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ext Box 2">
            <a:extLst>
              <a:ext uri="{FF2B5EF4-FFF2-40B4-BE49-F238E27FC236}">
                <a16:creationId xmlns:a16="http://schemas.microsoft.com/office/drawing/2014/main" id="{47DC0DC9-EE2A-9B45-B8A4-676F634ABE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533400"/>
            <a:ext cx="7239000" cy="50641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tabLst>
                <a:tab pos="457200" algn="l"/>
                <a:tab pos="977900" algn="l"/>
              </a:tabLst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457200" algn="l"/>
                <a:tab pos="9779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457200" algn="l"/>
                <a:tab pos="977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457200" algn="l"/>
                <a:tab pos="977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  <a:tab pos="977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  <a:tab pos="977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  <a:tab pos="977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  <a:tab pos="9779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just">
              <a:lnSpc>
                <a:spcPct val="120000"/>
              </a:lnSpc>
              <a:spcBef>
                <a:spcPts val="120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Set weekCount to 1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WHILE (</a:t>
            </a:r>
            <a:r>
              <a:rPr lang="en-US" altLang="en-US" sz="2400" i="1" dirty="0" err="1">
                <a:latin typeface="Bradley Hand" pitchFamily="2" charset="77"/>
              </a:rPr>
              <a:t>weekCount</a:t>
            </a:r>
            <a:r>
              <a:rPr lang="en-US" altLang="en-US" sz="2400" i="1" dirty="0">
                <a:latin typeface="Bradley Hand" pitchFamily="2" charset="77"/>
              </a:rPr>
              <a:t> &lt;= 52)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  	Set weekSum to 0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   	Set dayCount to 1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   	WHILE (dayCount &lt;= 7)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      	Read rainfall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     		Set weekSum to weekSum + rainfall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      	Set dayCount to dayCount + 1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   	Write “</a:t>
            </a:r>
            <a:r>
              <a:rPr lang="en-US" altLang="ja-JP" sz="2400" i="1" dirty="0">
                <a:latin typeface="Bradley Hand" pitchFamily="2" charset="77"/>
              </a:rPr>
              <a:t>Week” + weekCount + “total:</a:t>
            </a:r>
            <a:r>
              <a:rPr lang="ja-JP" altLang="en-US" sz="2400" i="1" dirty="0">
                <a:latin typeface="Bradley Hand" pitchFamily="2" charset="77"/>
              </a:rPr>
              <a:t> </a:t>
            </a:r>
            <a:r>
              <a:rPr lang="en-US" altLang="ja-JP" sz="2400" i="1" dirty="0">
                <a:latin typeface="Bradley Hand" pitchFamily="2" charset="77"/>
              </a:rPr>
              <a:t>” + 	    		weekSum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spcAft>
                <a:spcPts val="1200"/>
              </a:spcAft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   	Set weekCount to weekCount + </a:t>
            </a:r>
            <a:endParaRPr lang="en-US" altLang="en-US" sz="2400" dirty="0">
              <a:latin typeface="Bradley Hand" pitchFamily="2" charset="77"/>
            </a:endParaRPr>
          </a:p>
        </p:txBody>
      </p:sp>
      <p:sp>
        <p:nvSpPr>
          <p:cNvPr id="205827" name="Rectangle 3">
            <a:extLst>
              <a:ext uri="{FF2B5EF4-FFF2-40B4-BE49-F238E27FC236}">
                <a16:creationId xmlns:a16="http://schemas.microsoft.com/office/drawing/2014/main" id="{35CC368F-E336-6744-832E-9D8AF0FCC6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5638800"/>
            <a:ext cx="3886200" cy="609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WHILE within a WHILE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Text Box 2">
            <a:extLst>
              <a:ext uri="{FF2B5EF4-FFF2-40B4-BE49-F238E27FC236}">
                <a16:creationId xmlns:a16="http://schemas.microsoft.com/office/drawing/2014/main" id="{DD21BF5D-455C-AB43-80D3-81ABD51CC2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533400"/>
            <a:ext cx="7696200" cy="405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77900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just">
              <a:lnSpc>
                <a:spcPct val="120000"/>
              </a:lnSpc>
              <a:spcBef>
                <a:spcPts val="1200"/>
              </a:spcBef>
              <a:defRPr/>
            </a:pPr>
            <a:r>
              <a:rPr lang="en-US" altLang="en-US" i="1" dirty="0">
                <a:latin typeface="Bradley Hand" pitchFamily="2" charset="77"/>
              </a:rPr>
              <a:t>Set weekCount to 1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en-US" i="1" dirty="0">
                <a:latin typeface="Bradley Hand" pitchFamily="2" charset="77"/>
              </a:rPr>
              <a:t>WHILE (</a:t>
            </a:r>
            <a:r>
              <a:rPr lang="en-US" altLang="en-US" i="1" dirty="0" err="1">
                <a:latin typeface="Bradley Hand" pitchFamily="2" charset="77"/>
              </a:rPr>
              <a:t>weekCount</a:t>
            </a:r>
            <a:r>
              <a:rPr lang="en-US" altLang="en-US" i="1" dirty="0">
                <a:latin typeface="Bradley Hand" pitchFamily="2" charset="77"/>
              </a:rPr>
              <a:t> &lt;= 52)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en-US" i="1" dirty="0">
                <a:latin typeface="Bradley Hand" pitchFamily="2" charset="77"/>
              </a:rPr>
              <a:t>  	Set weekSum to </a:t>
            </a:r>
            <a:r>
              <a:rPr lang="en-US" altLang="en-US" i="1" dirty="0" err="1">
                <a:solidFill>
                  <a:schemeClr val="accent2"/>
                </a:solidFill>
                <a:latin typeface="Bradley Hand" pitchFamily="2" charset="77"/>
              </a:rPr>
              <a:t>CalculateWeekSum</a:t>
            </a:r>
            <a:r>
              <a:rPr lang="en-US" altLang="en-US" i="1" dirty="0">
                <a:solidFill>
                  <a:schemeClr val="accent2"/>
                </a:solidFill>
                <a:latin typeface="Bradley Hand" pitchFamily="2" charset="77"/>
              </a:rPr>
              <a:t>(weekCount)</a:t>
            </a:r>
            <a:endParaRPr lang="en-US" altLang="en-US" i="1" dirty="0">
              <a:latin typeface="Bradley Hand" pitchFamily="2" charset="77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altLang="en-US" i="1" dirty="0">
                <a:latin typeface="Bradley Hand" pitchFamily="2" charset="77"/>
              </a:rPr>
              <a:t>      Write “</a:t>
            </a:r>
            <a:r>
              <a:rPr lang="en-US" altLang="ja-JP" i="1" dirty="0">
                <a:latin typeface="Bradley Hand" pitchFamily="2" charset="77"/>
              </a:rPr>
              <a:t>Week” + weekCount + “total:</a:t>
            </a:r>
            <a:r>
              <a:rPr lang="ja-JP" altLang="en-US" i="1" dirty="0">
                <a:latin typeface="Bradley Hand" pitchFamily="2" charset="77"/>
              </a:rPr>
              <a:t> </a:t>
            </a:r>
            <a:r>
              <a:rPr lang="en-US" altLang="ja-JP" i="1" dirty="0">
                <a:latin typeface="Bradley Hand" pitchFamily="2" charset="77"/>
              </a:rPr>
              <a:t>“ + 	    			weekSum</a:t>
            </a:r>
          </a:p>
          <a:p>
            <a:pPr algn="just">
              <a:lnSpc>
                <a:spcPct val="120000"/>
              </a:lnSpc>
              <a:spcAft>
                <a:spcPts val="1200"/>
              </a:spcAft>
              <a:defRPr/>
            </a:pPr>
            <a:r>
              <a:rPr lang="en-US" altLang="en-US" i="1" dirty="0">
                <a:latin typeface="Bradley Hand" pitchFamily="2" charset="77"/>
              </a:rPr>
              <a:t>   	Set weekCount to weekCount + </a:t>
            </a:r>
          </a:p>
          <a:p>
            <a:pPr algn="just">
              <a:lnSpc>
                <a:spcPct val="120000"/>
              </a:lnSpc>
              <a:spcAft>
                <a:spcPts val="1200"/>
              </a:spcAft>
              <a:defRPr/>
            </a:pPr>
            <a:r>
              <a:rPr lang="en-US" altLang="en-US" i="1" u="sng" dirty="0" err="1">
                <a:solidFill>
                  <a:srgbClr val="339966"/>
                </a:solidFill>
                <a:latin typeface="Bradley Hand" pitchFamily="2" charset="77"/>
              </a:rPr>
              <a:t>CalculateWeekSum</a:t>
            </a:r>
            <a:r>
              <a:rPr lang="en-US" altLang="en-US" i="1" u="sng" dirty="0">
                <a:solidFill>
                  <a:srgbClr val="339966"/>
                </a:solidFill>
                <a:latin typeface="Bradley Hand" pitchFamily="2" charset="77"/>
              </a:rPr>
              <a:t>(weekCount)</a:t>
            </a:r>
          </a:p>
          <a:p>
            <a:pPr algn="just">
              <a:lnSpc>
                <a:spcPct val="120000"/>
              </a:lnSpc>
              <a:spcAft>
                <a:spcPts val="1200"/>
              </a:spcAft>
              <a:defRPr/>
            </a:pPr>
            <a:r>
              <a:rPr lang="en-US" altLang="en-US" i="1" dirty="0">
                <a:latin typeface="Bradley Hand" pitchFamily="2" charset="77"/>
              </a:rPr>
              <a:t>…..</a:t>
            </a:r>
            <a:endParaRPr lang="en-US" altLang="en-US" dirty="0">
              <a:latin typeface="Bradley Hand" pitchFamily="2" charset="77"/>
            </a:endParaRPr>
          </a:p>
        </p:txBody>
      </p:sp>
      <p:sp>
        <p:nvSpPr>
          <p:cNvPr id="206851" name="Rectangle 3">
            <a:extLst>
              <a:ext uri="{FF2B5EF4-FFF2-40B4-BE49-F238E27FC236}">
                <a16:creationId xmlns:a16="http://schemas.microsoft.com/office/drawing/2014/main" id="{C9F3EC1B-1F53-E949-BA2D-40C2B917C8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4953000"/>
            <a:ext cx="3886200" cy="609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i="1" dirty="0">
                <a:latin typeface="Arial" charset="0"/>
                <a:ea typeface="ＭＳ Ｐゴシック" charset="0"/>
              </a:rPr>
              <a:t>Which is easier to read?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Number Placeholder 3">
            <a:extLst>
              <a:ext uri="{FF2B5EF4-FFF2-40B4-BE49-F238E27FC236}">
                <a16:creationId xmlns:a16="http://schemas.microsoft.com/office/drawing/2014/main" id="{7676C074-6924-954D-88DE-3A31275970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DB7981C-D5A5-8A40-A6B2-58526168D4D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69</a:t>
            </a:fld>
            <a:endParaRPr lang="en-US" altLang="en-US" sz="1400"/>
          </a:p>
        </p:txBody>
      </p:sp>
      <p:sp>
        <p:nvSpPr>
          <p:cNvPr id="73731" name="Rectangle 4">
            <a:extLst>
              <a:ext uri="{FF2B5EF4-FFF2-40B4-BE49-F238E27FC236}">
                <a16:creationId xmlns:a16="http://schemas.microsoft.com/office/drawing/2014/main" id="{FA22D0AB-AFCF-5D48-9AA3-CF703E54A5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Asynchronous Processing</a:t>
            </a:r>
          </a:p>
        </p:txBody>
      </p:sp>
      <p:sp>
        <p:nvSpPr>
          <p:cNvPr id="73732" name="Rectangle 5">
            <a:extLst>
              <a:ext uri="{FF2B5EF4-FFF2-40B4-BE49-F238E27FC236}">
                <a16:creationId xmlns:a16="http://schemas.microsoft.com/office/drawing/2014/main" id="{DD22465C-1F97-434C-994E-B8FC598111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Asynchronous Processing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 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Not synchronized with the program</a:t>
            </a:r>
            <a:r>
              <a:rPr lang="fr-FR" altLang="en-US" dirty="0">
                <a:ea typeface="ＭＳ Ｐゴシック" panose="020B0600070205080204" pitchFamily="34" charset="-128"/>
              </a:rPr>
              <a:t>'</a:t>
            </a:r>
            <a:r>
              <a:rPr lang="en-US" altLang="en-US" dirty="0">
                <a:ea typeface="ＭＳ Ｐゴシック" panose="020B0600070205080204" pitchFamily="34" charset="-128"/>
              </a:rPr>
              <a:t>s action</a:t>
            </a:r>
            <a:endParaRPr lang="en-US" altLang="en-US" sz="3600" dirty="0">
              <a:ea typeface="ＭＳ Ｐゴシック" panose="020B0600070205080204" pitchFamily="34" charset="-128"/>
            </a:endParaRPr>
          </a:p>
          <a:p>
            <a:pPr lvl="1" eaLnBrk="1" hangingPunct="1">
              <a:spcBef>
                <a:spcPct val="40000"/>
              </a:spcBef>
            </a:pPr>
            <a:r>
              <a:rPr lang="en-US" altLang="en-US" i="1" dirty="0">
                <a:ea typeface="ＭＳ Ｐゴシック" panose="020B0600070205080204" pitchFamily="34" charset="-128"/>
              </a:rPr>
              <a:t>Clicking </a:t>
            </a:r>
            <a:r>
              <a:rPr lang="en-US" altLang="en-US" dirty="0">
                <a:ea typeface="ＭＳ Ｐゴシック" panose="020B0600070205080204" pitchFamily="34" charset="-128"/>
              </a:rPr>
              <a:t>has become a major form of input 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dirty="0">
                <a:ea typeface="ＭＳ Ｐゴシック" panose="020B0600070205080204" pitchFamily="34" charset="-128"/>
              </a:rPr>
              <a:t>to the computer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Mouse clicking is not within the sequence 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dirty="0">
                <a:ea typeface="ＭＳ Ｐゴシック" panose="020B0600070205080204" pitchFamily="34" charset="-128"/>
              </a:rPr>
              <a:t>of the program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A user can click a mouse at any time during 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dirty="0">
                <a:ea typeface="ＭＳ Ｐゴシック" panose="020B0600070205080204" pitchFamily="34" charset="-128"/>
              </a:rPr>
              <a:t>the execution of a program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>
            <a:extLst>
              <a:ext uri="{FF2B5EF4-FFF2-40B4-BE49-F238E27FC236}">
                <a16:creationId xmlns:a16="http://schemas.microsoft.com/office/drawing/2014/main" id="{A72646B7-43E6-9F41-8F35-E20388E642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0CA3CA-07DB-2742-A325-9FF8396A503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 dirty="0"/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E1651B10-5CAC-0544-92E0-F5B255FED1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10)</a:t>
            </a:r>
          </a:p>
        </p:txBody>
      </p:sp>
      <p:sp>
        <p:nvSpPr>
          <p:cNvPr id="9220" name="Rectangle 3">
            <a:extLst>
              <a:ext uri="{FF2B5EF4-FFF2-40B4-BE49-F238E27FC236}">
                <a16:creationId xmlns:a16="http://schemas.microsoft.com/office/drawing/2014/main" id="{30932FFD-4659-0E40-800B-A5D978373F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An analogy: You and your friend fix dinner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Objects</a:t>
            </a:r>
            <a:r>
              <a:rPr lang="en-US" altLang="en-US" sz="2800" dirty="0">
                <a:ea typeface="ＭＳ Ｐゴシック" panose="020B0600070205080204" pitchFamily="34" charset="-128"/>
              </a:rPr>
              <a:t>: You, friend, dinner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Class</a:t>
            </a:r>
            <a:r>
              <a:rPr lang="en-US" altLang="en-US" sz="2800" dirty="0">
                <a:ea typeface="ＭＳ Ｐゴシック" panose="020B0600070205080204" pitchFamily="34" charset="-128"/>
              </a:rPr>
              <a:t>: You and friend are people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	People have name, eye color, …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	People can shop, cook, …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Instance of a Class</a:t>
            </a:r>
            <a:r>
              <a:rPr lang="en-US" altLang="en-US" sz="2800" dirty="0">
                <a:ea typeface="ＭＳ Ｐゴシック" panose="020B0600070205080204" pitchFamily="34" charset="-128"/>
              </a:rPr>
              <a:t>: You and friend are instances of class </a:t>
            </a:r>
            <a:r>
              <a:rPr lang="en-US" altLang="en-US" sz="2800" i="1" dirty="0">
                <a:latin typeface="Bradley Hand" pitchFamily="2" charset="77"/>
                <a:ea typeface="ＭＳ Ｐゴシック" panose="020B0600070205080204" pitchFamily="34" charset="-128"/>
              </a:rPr>
              <a:t>People</a:t>
            </a:r>
            <a:r>
              <a:rPr lang="en-US" altLang="en-US" sz="2800" dirty="0">
                <a:ea typeface="ＭＳ Ｐゴシック" panose="020B0600070205080204" pitchFamily="34" charset="-128"/>
              </a:rPr>
              <a:t>, you each have your own name and eye color, you each can shop and cook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You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collaborate </a:t>
            </a:r>
            <a:r>
              <a:rPr lang="en-US" altLang="en-US" sz="2800" dirty="0">
                <a:ea typeface="ＭＳ Ｐゴシック" panose="020B0600070205080204" pitchFamily="34" charset="-128"/>
              </a:rPr>
              <a:t>to fix dinner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Number Placeholder 3">
            <a:extLst>
              <a:ext uri="{FF2B5EF4-FFF2-40B4-BE49-F238E27FC236}">
                <a16:creationId xmlns:a16="http://schemas.microsoft.com/office/drawing/2014/main" id="{E2BC9C98-A3D3-7540-8164-4443E526BD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A6D2204-1D12-4140-B7F7-A0EA3A055AB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70</a:t>
            </a:fld>
            <a:endParaRPr lang="en-US" altLang="en-US" sz="1400"/>
          </a:p>
        </p:txBody>
      </p:sp>
      <p:sp>
        <p:nvSpPr>
          <p:cNvPr id="74755" name="Rectangle 4">
            <a:extLst>
              <a:ext uri="{FF2B5EF4-FFF2-40B4-BE49-F238E27FC236}">
                <a16:creationId xmlns:a16="http://schemas.microsoft.com/office/drawing/2014/main" id="{4A1A05E1-2657-D749-9464-5B06FD834D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Functionality of OOPs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74756" name="Rectangle 5">
            <a:extLst>
              <a:ext uri="{FF2B5EF4-FFF2-40B4-BE49-F238E27FC236}">
                <a16:creationId xmlns:a16="http://schemas.microsoft.com/office/drawing/2014/main" id="{1D63B28A-8374-604E-9288-210110B210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953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FontTx/>
              <a:buNone/>
              <a:tabLst>
                <a:tab pos="520700" algn="l"/>
              </a:tabLst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Encapsulation</a:t>
            </a:r>
            <a:r>
              <a:rPr lang="en-US" altLang="en-US" sz="2800" dirty="0"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FontTx/>
              <a:buNone/>
              <a:tabLst>
                <a:tab pos="520700" algn="l"/>
              </a:tabLst>
            </a:pPr>
            <a:r>
              <a:rPr lang="en-US" altLang="en-US" sz="2800" dirty="0">
                <a:ea typeface="ＭＳ Ｐゴシック" panose="020B0600070205080204" pitchFamily="34" charset="-128"/>
              </a:rPr>
              <a:t>	A language feature that enforces information 	hiding</a:t>
            </a:r>
            <a:endParaRPr lang="en-US" altLang="en-US" sz="2800" dirty="0">
              <a:solidFill>
                <a:srgbClr val="3333FF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FontTx/>
              <a:buNone/>
              <a:tabLst>
                <a:tab pos="520700" algn="l"/>
              </a:tabLst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Classes</a:t>
            </a: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FontTx/>
              <a:buNone/>
              <a:tabLst>
                <a:tab pos="520700" algn="l"/>
              </a:tabLst>
            </a:pPr>
            <a:r>
              <a:rPr lang="en-US" altLang="en-US" sz="2800" dirty="0">
                <a:ea typeface="ＭＳ Ｐゴシック" panose="020B0600070205080204" pitchFamily="34" charset="-128"/>
              </a:rPr>
              <a:t>	Different meanings in different places (See next 	slide)</a:t>
            </a:r>
            <a:endParaRPr lang="en-US" altLang="en-US" sz="2800" dirty="0">
              <a:solidFill>
                <a:srgbClr val="3333FF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FontTx/>
              <a:buNone/>
              <a:tabLst>
                <a:tab pos="520700" algn="l"/>
              </a:tabLst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Inheritance</a:t>
            </a: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FontTx/>
              <a:buNone/>
              <a:tabLst>
                <a:tab pos="520700" algn="l"/>
              </a:tabLst>
            </a:pPr>
            <a:r>
              <a:rPr lang="en-US" altLang="en-US" sz="2800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	</a:t>
            </a:r>
            <a:r>
              <a:rPr lang="en-US" altLang="en-US" sz="2800" dirty="0">
                <a:ea typeface="ＭＳ Ｐゴシック" panose="020B0600070205080204" pitchFamily="34" charset="-128"/>
              </a:rPr>
              <a:t>A property that allows a class to inherit the data 	and actions of another class</a:t>
            </a:r>
            <a:endParaRPr lang="en-US" altLang="en-US" sz="2800" dirty="0">
              <a:solidFill>
                <a:srgbClr val="3333FF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FontTx/>
              <a:buNone/>
              <a:tabLst>
                <a:tab pos="520700" algn="l"/>
              </a:tabLst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Polymorphism</a:t>
            </a: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FontTx/>
              <a:buNone/>
              <a:tabLst>
                <a:tab pos="520700" algn="l"/>
              </a:tabLst>
            </a:pPr>
            <a:r>
              <a:rPr lang="en-US" altLang="en-US" sz="2800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	</a:t>
            </a:r>
            <a:r>
              <a:rPr lang="en-US" altLang="en-US" sz="2800" dirty="0">
                <a:ea typeface="ＭＳ Ｐゴシック" panose="020B0600070205080204" pitchFamily="34" charset="-128"/>
              </a:rPr>
              <a:t>An ability to handle the ambiguity of duplicate 	names</a:t>
            </a:r>
            <a:endParaRPr lang="en-US" altLang="en-US" sz="2800" dirty="0">
              <a:solidFill>
                <a:srgbClr val="3333FF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Number Placeholder 3">
            <a:extLst>
              <a:ext uri="{FF2B5EF4-FFF2-40B4-BE49-F238E27FC236}">
                <a16:creationId xmlns:a16="http://schemas.microsoft.com/office/drawing/2014/main" id="{91062ABE-B975-064F-9CB4-A0F73592E94F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51B7990-7CE3-9B48-AE59-0F18F295A3DD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71</a:t>
            </a:fld>
            <a:endParaRPr lang="en-US" altLang="en-US" sz="1400" b="1"/>
          </a:p>
        </p:txBody>
      </p:sp>
      <p:sp>
        <p:nvSpPr>
          <p:cNvPr id="75779" name="Rectangle 4">
            <a:extLst>
              <a:ext uri="{FF2B5EF4-FFF2-40B4-BE49-F238E27FC236}">
                <a16:creationId xmlns:a16="http://schemas.microsoft.com/office/drawing/2014/main" id="{DC8389F2-D261-0F4B-97D4-1B681E116FB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Functionality of OOPs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</a:p>
        </p:txBody>
      </p:sp>
      <p:sp>
        <p:nvSpPr>
          <p:cNvPr id="75780" name="Rectangle 5">
            <a:extLst>
              <a:ext uri="{FF2B5EF4-FFF2-40B4-BE49-F238E27FC236}">
                <a16:creationId xmlns:a16="http://schemas.microsoft.com/office/drawing/2014/main" id="{96A524FE-B1D8-2249-809E-A83E56F3AD5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295400"/>
            <a:ext cx="8229600" cy="4953000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 Class </a:t>
            </a:r>
            <a:r>
              <a:rPr lang="en-US" altLang="en-US" sz="2800" dirty="0">
                <a:ea typeface="ＭＳ Ｐゴシック" panose="020B0600070205080204" pitchFamily="34" charset="-128"/>
              </a:rPr>
              <a:t>(problem-solving phase)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An entity or thing that is relevant in the context of a problem 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 Class (Class) </a:t>
            </a:r>
            <a:r>
              <a:rPr lang="en-US" altLang="en-US" sz="2800" dirty="0">
                <a:ea typeface="ＭＳ Ｐゴシック" panose="020B0600070205080204" pitchFamily="34" charset="-128"/>
              </a:rPr>
              <a:t>(problem-solving phase)  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description of a group of objects with similar properties and behaviors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Class</a:t>
            </a:r>
            <a:r>
              <a:rPr lang="en-US" altLang="en-US" sz="2800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(implementation phase) A pattern for an object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</a:t>
            </a:r>
            <a:r>
              <a:rPr lang="en-US" altLang="en-US" sz="2800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(implementation phase) An instance of a class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Number Placeholder 3">
            <a:extLst>
              <a:ext uri="{FF2B5EF4-FFF2-40B4-BE49-F238E27FC236}">
                <a16:creationId xmlns:a16="http://schemas.microsoft.com/office/drawing/2014/main" id="{02DD495A-E935-D449-8641-45DDDB1476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93B1868-AD8C-554F-B884-0F67DBFF7E6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72</a:t>
            </a:fld>
            <a:endParaRPr lang="en-US" altLang="en-US" sz="1400"/>
          </a:p>
        </p:txBody>
      </p:sp>
      <p:sp>
        <p:nvSpPr>
          <p:cNvPr id="76803" name="Rectangle 2">
            <a:extLst>
              <a:ext uri="{FF2B5EF4-FFF2-40B4-BE49-F238E27FC236}">
                <a16:creationId xmlns:a16="http://schemas.microsoft.com/office/drawing/2014/main" id="{5B3D0C17-D038-0242-AE1C-0E53A900A2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Class Definition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5)</a:t>
            </a:r>
          </a:p>
        </p:txBody>
      </p:sp>
      <p:sp>
        <p:nvSpPr>
          <p:cNvPr id="80903" name="Text Box 7">
            <a:extLst>
              <a:ext uri="{FF2B5EF4-FFF2-40B4-BE49-F238E27FC236}">
                <a16:creationId xmlns:a16="http://schemas.microsoft.com/office/drawing/2014/main" id="{D5497681-DA44-634B-A12A-0779CDB3F2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81200"/>
            <a:ext cx="6248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>
                <a:latin typeface="Arial" charset="0"/>
                <a:ea typeface="ＭＳ Ｐゴシック" charset="0"/>
              </a:rPr>
              <a:t>A class encapsulates both data and actions</a:t>
            </a:r>
          </a:p>
        </p:txBody>
      </p:sp>
      <p:sp>
        <p:nvSpPr>
          <p:cNvPr id="76806" name="Text Box 10">
            <a:extLst>
              <a:ext uri="{FF2B5EF4-FFF2-40B4-BE49-F238E27FC236}">
                <a16:creationId xmlns:a16="http://schemas.microsoft.com/office/drawing/2014/main" id="{317AB69B-0F91-4F4C-A84A-9BBED3C352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2895600"/>
            <a:ext cx="6629400" cy="22955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tabLst>
                <a:tab pos="457200" algn="l"/>
              </a:tabLst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4572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public class Person   </a:t>
            </a:r>
            <a:r>
              <a:rPr lang="en-US" altLang="en-US" sz="2400" i="1" dirty="0">
                <a:solidFill>
                  <a:srgbClr val="0000FF"/>
                </a:solidFill>
                <a:latin typeface="Bradley Hand" pitchFamily="2" charset="77"/>
              </a:rPr>
              <a:t>// Name the class</a:t>
            </a:r>
            <a:endParaRPr lang="en-US" altLang="en-US" sz="2400" i="1" dirty="0">
              <a:latin typeface="Bradley Hand" pitchFamily="2" charset="77"/>
            </a:endParaRP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</a:t>
            </a:r>
            <a:r>
              <a:rPr lang="en-US" altLang="en-US" sz="2400" i="1" dirty="0">
                <a:solidFill>
                  <a:srgbClr val="0000FF"/>
                </a:solidFill>
                <a:latin typeface="Bradley Hand" pitchFamily="2" charset="77"/>
              </a:rPr>
              <a:t>// Declare Class variables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Name </a:t>
            </a:r>
            <a:r>
              <a:rPr lang="en-US" altLang="en-US" sz="2400" i="1" dirty="0" err="1">
                <a:latin typeface="Bradley Hand" pitchFamily="2" charset="77"/>
              </a:rPr>
              <a:t>name</a:t>
            </a:r>
            <a:endParaRPr lang="en-US" altLang="en-US" sz="2400" i="1" dirty="0">
              <a:latin typeface="Bradley Hand" pitchFamily="2" charset="77"/>
            </a:endParaRP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String telephone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String email</a:t>
            </a:r>
            <a:endParaRPr lang="en-US" altLang="en-US" sz="2400" dirty="0">
              <a:latin typeface="Bradley Hand" pitchFamily="2" charset="77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Number Placeholder 3">
            <a:extLst>
              <a:ext uri="{FF2B5EF4-FFF2-40B4-BE49-F238E27FC236}">
                <a16:creationId xmlns:a16="http://schemas.microsoft.com/office/drawing/2014/main" id="{FFD989BD-584A-A147-892D-55FF115B7E40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1AEE282-0FAB-6744-AE4D-B420C6F81A06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73</a:t>
            </a:fld>
            <a:endParaRPr lang="en-US" altLang="en-US" sz="1400" b="1"/>
          </a:p>
        </p:txBody>
      </p:sp>
      <p:sp>
        <p:nvSpPr>
          <p:cNvPr id="77827" name="Rectangle 2">
            <a:extLst>
              <a:ext uri="{FF2B5EF4-FFF2-40B4-BE49-F238E27FC236}">
                <a16:creationId xmlns:a16="http://schemas.microsoft.com/office/drawing/2014/main" id="{F3071C8B-1528-7E48-8754-254A84D3B9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Class Definition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5)</a:t>
            </a:r>
          </a:p>
        </p:txBody>
      </p:sp>
      <p:sp>
        <p:nvSpPr>
          <p:cNvPr id="77829" name="Text Box 6">
            <a:extLst>
              <a:ext uri="{FF2B5EF4-FFF2-40B4-BE49-F238E27FC236}">
                <a16:creationId xmlns:a16="http://schemas.microsoft.com/office/drawing/2014/main" id="{4AAAD73B-EB5F-504C-9345-8BBBE56F94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524000"/>
            <a:ext cx="7086600" cy="40687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tabLst>
                <a:tab pos="457200" algn="l"/>
              </a:tabLst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4572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rgbClr val="0000FF"/>
                </a:solidFill>
              </a:rPr>
              <a:t>	</a:t>
            </a:r>
            <a:r>
              <a:rPr lang="en-US" altLang="en-US" sz="2400" i="1" dirty="0">
                <a:solidFill>
                  <a:srgbClr val="0000FF"/>
                </a:solidFill>
                <a:latin typeface="Bradley Hand" pitchFamily="2" charset="77"/>
              </a:rPr>
              <a:t>// Declare Class Methods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Initialize()        </a:t>
            </a:r>
            <a:r>
              <a:rPr lang="en-US" altLang="en-US" sz="2400" i="1" dirty="0">
                <a:solidFill>
                  <a:srgbClr val="0000FF"/>
                </a:solidFill>
                <a:latin typeface="Bradley Hand" pitchFamily="2" charset="77"/>
              </a:rPr>
              <a:t>// Code for Initialize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public Print()    </a:t>
            </a:r>
            <a:r>
              <a:rPr lang="en-US" altLang="en-US" sz="2400" i="1" dirty="0">
                <a:solidFill>
                  <a:srgbClr val="0000FF"/>
                </a:solidFill>
                <a:latin typeface="Bradley Hand" pitchFamily="2" charset="77"/>
              </a:rPr>
              <a:t>// Code for Print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public Name </a:t>
            </a:r>
            <a:r>
              <a:rPr lang="en-US" altLang="en-US" sz="2400" i="1" dirty="0" err="1">
                <a:latin typeface="Bradley Hand" pitchFamily="2" charset="77"/>
              </a:rPr>
              <a:t>GetName</a:t>
            </a:r>
            <a:r>
              <a:rPr lang="en-US" altLang="en-US" sz="2400" i="1" dirty="0">
                <a:latin typeface="Bradley Hand" pitchFamily="2" charset="77"/>
              </a:rPr>
              <a:t>()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	RETURN Name	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public String </a:t>
            </a:r>
            <a:r>
              <a:rPr lang="en-US" altLang="en-US" sz="2400" i="1" dirty="0" err="1">
                <a:latin typeface="Bradley Hand" pitchFamily="2" charset="77"/>
              </a:rPr>
              <a:t>GetEmail</a:t>
            </a:r>
            <a:r>
              <a:rPr lang="en-US" altLang="en-US" sz="2400" i="1" dirty="0">
                <a:latin typeface="Bradley Hand" pitchFamily="2" charset="77"/>
              </a:rPr>
              <a:t>()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	RETURN email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public String </a:t>
            </a:r>
            <a:r>
              <a:rPr lang="en-US" altLang="en-US" sz="2400" i="1" dirty="0" err="1">
                <a:latin typeface="Bradley Hand" pitchFamily="2" charset="77"/>
              </a:rPr>
              <a:t>GetTelephone</a:t>
            </a:r>
            <a:r>
              <a:rPr lang="en-US" altLang="en-US" sz="2400" i="1" dirty="0">
                <a:latin typeface="Bradley Hand" pitchFamily="2" charset="77"/>
              </a:rPr>
              <a:t>()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		RETURN telephone</a:t>
            </a:r>
            <a:endParaRPr lang="en-US" altLang="en-US" sz="2400" dirty="0">
              <a:latin typeface="Bradley Hand" pitchFamily="2" charset="77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Number Placeholder 3">
            <a:extLst>
              <a:ext uri="{FF2B5EF4-FFF2-40B4-BE49-F238E27FC236}">
                <a16:creationId xmlns:a16="http://schemas.microsoft.com/office/drawing/2014/main" id="{A1F7D968-9C06-3549-B0BA-CAF2A85BABD8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374FD4E-CE40-6C44-828F-461EB01E9468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74</a:t>
            </a:fld>
            <a:endParaRPr lang="en-US" altLang="en-US" sz="1400" b="1"/>
          </a:p>
        </p:txBody>
      </p:sp>
      <p:sp>
        <p:nvSpPr>
          <p:cNvPr id="78851" name="Rectangle 2">
            <a:extLst>
              <a:ext uri="{FF2B5EF4-FFF2-40B4-BE49-F238E27FC236}">
                <a16:creationId xmlns:a16="http://schemas.microsoft.com/office/drawing/2014/main" id="{99C02BFA-EAB7-E446-9069-6B8791FC6F9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Class Definition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5)</a:t>
            </a:r>
          </a:p>
        </p:txBody>
      </p:sp>
      <p:pic>
        <p:nvPicPr>
          <p:cNvPr id="3" name="Picture 2" descr="A figure represents the class &quot;Person.&quot; The top three are the variable fields, labeled: name, email, and telephone. Fields from 4 to 8 are the subprograms, labeled: Initialize, Print, GetName, GetTelephone, and GetEmail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676400"/>
            <a:ext cx="2971800" cy="343172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971800" y="5150566"/>
            <a:ext cx="13468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>
                <a:latin typeface="+mn-lt"/>
              </a:rPr>
              <a:t>Class </a:t>
            </a:r>
            <a:r>
              <a:rPr lang="en-IN" sz="1600" i="1" dirty="0">
                <a:latin typeface="Bradley Hand" pitchFamily="2" charset="77"/>
              </a:rPr>
              <a:t>Person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Number Placeholder 3">
            <a:extLst>
              <a:ext uri="{FF2B5EF4-FFF2-40B4-BE49-F238E27FC236}">
                <a16:creationId xmlns:a16="http://schemas.microsoft.com/office/drawing/2014/main" id="{570F44B1-7215-A14C-9D91-C2C1A9E62735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6996CEF-6A83-DD48-A5AF-C5A31A3CBA4A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75</a:t>
            </a:fld>
            <a:endParaRPr lang="en-US" altLang="en-US" sz="1400" b="1"/>
          </a:p>
        </p:txBody>
      </p:sp>
      <p:sp>
        <p:nvSpPr>
          <p:cNvPr id="79875" name="Rectangle 2">
            <a:extLst>
              <a:ext uri="{FF2B5EF4-FFF2-40B4-BE49-F238E27FC236}">
                <a16:creationId xmlns:a16="http://schemas.microsoft.com/office/drawing/2014/main" id="{FE775084-CA23-4340-B943-50CFBA3D512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Class Definition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(4 of 5)</a:t>
            </a:r>
          </a:p>
        </p:txBody>
      </p:sp>
      <p:sp>
        <p:nvSpPr>
          <p:cNvPr id="79876" name="Text Box 4">
            <a:extLst>
              <a:ext uri="{FF2B5EF4-FFF2-40B4-BE49-F238E27FC236}">
                <a16:creationId xmlns:a16="http://schemas.microsoft.com/office/drawing/2014/main" id="{9F29D6F7-DB59-CF47-BEB0-5724FBC9A9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447800"/>
            <a:ext cx="6858000" cy="36258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Name </a:t>
            </a:r>
            <a:r>
              <a:rPr lang="en-US" altLang="en-US" sz="2400" i="1" dirty="0" err="1">
                <a:latin typeface="Bradley Hand" pitchFamily="2" charset="77"/>
              </a:rPr>
              <a:t>aName</a:t>
            </a:r>
            <a:r>
              <a:rPr lang="en-US" altLang="en-US" sz="2400" i="1" dirty="0">
                <a:latin typeface="Bradley Hand" pitchFamily="2" charset="77"/>
              </a:rPr>
              <a:t> = new Name()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 err="1">
                <a:latin typeface="Bradley Hand" pitchFamily="2" charset="77"/>
              </a:rPr>
              <a:t>aName.Initialize</a:t>
            </a:r>
            <a:r>
              <a:rPr lang="en-US" altLang="en-US" sz="2400" i="1" dirty="0">
                <a:latin typeface="Bradley Hand" pitchFamily="2" charset="77"/>
              </a:rPr>
              <a:t>("Frank", "Jones")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Person </a:t>
            </a:r>
            <a:r>
              <a:rPr lang="en-US" altLang="en-US" sz="2400" i="1" dirty="0" err="1">
                <a:latin typeface="Bradley Hand" pitchFamily="2" charset="77"/>
              </a:rPr>
              <a:t>aPerson</a:t>
            </a:r>
            <a:r>
              <a:rPr lang="en-US" altLang="en-US" sz="2400" i="1" dirty="0">
                <a:latin typeface="Bradley Hand" pitchFamily="2" charset="77"/>
              </a:rPr>
              <a:t> = new Person()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 err="1">
                <a:latin typeface="Bradley Hand" pitchFamily="2" charset="77"/>
              </a:rPr>
              <a:t>aPerson.Initialize</a:t>
            </a:r>
            <a:r>
              <a:rPr lang="en-US" altLang="en-US" sz="2400" i="1" dirty="0">
                <a:latin typeface="Bradley Hand" pitchFamily="2" charset="77"/>
              </a:rPr>
              <a:t>(</a:t>
            </a:r>
            <a:r>
              <a:rPr lang="en-US" altLang="en-US" sz="2400" i="1" dirty="0" err="1">
                <a:latin typeface="Bradley Hand" pitchFamily="2" charset="77"/>
              </a:rPr>
              <a:t>aName</a:t>
            </a:r>
            <a:r>
              <a:rPr lang="en-US" altLang="en-US" sz="2400" i="1" dirty="0">
                <a:latin typeface="Bradley Hand" pitchFamily="2" charset="77"/>
              </a:rPr>
              <a:t>, telephone, email)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 err="1">
                <a:latin typeface="Bradley Hand" pitchFamily="2" charset="77"/>
              </a:rPr>
              <a:t>aPerson.Print</a:t>
            </a:r>
            <a:r>
              <a:rPr lang="en-US" altLang="en-US" sz="2400" i="1" dirty="0">
                <a:latin typeface="Bradley Hand" pitchFamily="2" charset="77"/>
              </a:rPr>
              <a:t>()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Write "Name: ", </a:t>
            </a:r>
            <a:r>
              <a:rPr lang="en-US" altLang="en-US" sz="2400" i="1" dirty="0" err="1">
                <a:latin typeface="Bradley Hand" pitchFamily="2" charset="77"/>
              </a:rPr>
              <a:t>aPerson.GetName</a:t>
            </a:r>
            <a:r>
              <a:rPr lang="en-US" altLang="en-US" sz="2400" i="1" dirty="0">
                <a:latin typeface="Bradley Hand" pitchFamily="2" charset="77"/>
              </a:rPr>
              <a:t>().Print()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Write "Telephone: ", </a:t>
            </a:r>
            <a:r>
              <a:rPr lang="en-US" altLang="en-US" sz="2400" i="1" dirty="0" err="1">
                <a:latin typeface="Bradley Hand" pitchFamily="2" charset="77"/>
              </a:rPr>
              <a:t>aPerson.GetTelephone</a:t>
            </a:r>
            <a:r>
              <a:rPr lang="en-US" altLang="en-US" sz="2400" i="1" dirty="0">
                <a:latin typeface="Bradley Hand" pitchFamily="2" charset="77"/>
              </a:rPr>
              <a:t>()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i="1" dirty="0">
                <a:latin typeface="Bradley Hand" pitchFamily="2" charset="77"/>
              </a:rPr>
              <a:t>Write "Email: ", a </a:t>
            </a:r>
            <a:r>
              <a:rPr lang="en-US" altLang="en-US" sz="2400" i="1" dirty="0" err="1">
                <a:latin typeface="Bradley Hand" pitchFamily="2" charset="77"/>
              </a:rPr>
              <a:t>Person.GetEmail</a:t>
            </a:r>
            <a:r>
              <a:rPr lang="en-US" altLang="en-US" sz="2400" i="1" dirty="0">
                <a:latin typeface="Bradley Hand" pitchFamily="2" charset="77"/>
              </a:rPr>
              <a:t>()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Number Placeholder 3">
            <a:extLst>
              <a:ext uri="{FF2B5EF4-FFF2-40B4-BE49-F238E27FC236}">
                <a16:creationId xmlns:a16="http://schemas.microsoft.com/office/drawing/2014/main" id="{7887CBC4-8575-664D-A1D6-046C37ECA908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6605C5A-FFE8-1843-97B0-7D74F4C6C923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76</a:t>
            </a:fld>
            <a:endParaRPr lang="en-US" altLang="en-US" sz="1400" b="1"/>
          </a:p>
        </p:txBody>
      </p:sp>
      <p:sp>
        <p:nvSpPr>
          <p:cNvPr id="80899" name="Rectangle 2">
            <a:extLst>
              <a:ext uri="{FF2B5EF4-FFF2-40B4-BE49-F238E27FC236}">
                <a16:creationId xmlns:a16="http://schemas.microsoft.com/office/drawing/2014/main" id="{60BF786B-9F22-E047-9B9C-38E6E220971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Class Definition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(5 of 5)</a:t>
            </a:r>
          </a:p>
        </p:txBody>
      </p:sp>
      <p:sp>
        <p:nvSpPr>
          <p:cNvPr id="216069" name="Text Box 5">
            <a:extLst>
              <a:ext uri="{FF2B5EF4-FFF2-40B4-BE49-F238E27FC236}">
                <a16:creationId xmlns:a16="http://schemas.microsoft.com/office/drawing/2014/main" id="{C28B8078-CB5C-8246-8865-EEA2B8875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524000"/>
            <a:ext cx="7239000" cy="3846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dirty="0"/>
              <a:t>To get an object of a class, we must ask that one be created (instantiated). The </a:t>
            </a:r>
            <a:r>
              <a:rPr lang="en-US" altLang="en-US" dirty="0">
                <a:solidFill>
                  <a:srgbClr val="FF6600"/>
                </a:solidFill>
              </a:rPr>
              <a:t>new </a:t>
            </a:r>
            <a:r>
              <a:rPr lang="en-US" altLang="en-US" dirty="0"/>
              <a:t>operator does this for us:</a:t>
            </a:r>
          </a:p>
          <a:p>
            <a:pPr>
              <a:lnSpc>
                <a:spcPct val="120000"/>
              </a:lnSpc>
              <a:defRPr/>
            </a:pPr>
            <a:r>
              <a:rPr lang="en-US" altLang="en-US" i="1" dirty="0"/>
              <a:t>Person </a:t>
            </a:r>
            <a:r>
              <a:rPr lang="en-US" altLang="en-US" i="1" dirty="0" err="1"/>
              <a:t>myPerson</a:t>
            </a:r>
            <a:r>
              <a:rPr lang="en-US" altLang="en-US" i="1" dirty="0"/>
              <a:t> = new Person()</a:t>
            </a:r>
          </a:p>
          <a:p>
            <a:pPr>
              <a:lnSpc>
                <a:spcPct val="120000"/>
              </a:lnSpc>
              <a:defRPr/>
            </a:pPr>
            <a:r>
              <a:rPr lang="en-US" altLang="en-US" i="1" dirty="0"/>
              <a:t>Student </a:t>
            </a:r>
            <a:r>
              <a:rPr lang="en-US" altLang="en-US" i="1" dirty="0" err="1"/>
              <a:t>myStudent</a:t>
            </a:r>
            <a:r>
              <a:rPr lang="en-US" altLang="en-US" i="1" dirty="0"/>
              <a:t> = new Student()</a:t>
            </a:r>
          </a:p>
          <a:p>
            <a:pPr>
              <a:lnSpc>
                <a:spcPct val="120000"/>
              </a:lnSpc>
              <a:defRPr/>
            </a:pPr>
            <a:r>
              <a:rPr lang="en-US" altLang="en-US" i="1" dirty="0" err="1"/>
              <a:t>myPerson.Initialize</a:t>
            </a:r>
            <a:r>
              <a:rPr lang="en-US" altLang="en-US" i="1" dirty="0"/>
              <a:t>(…)</a:t>
            </a:r>
          </a:p>
          <a:p>
            <a:pPr>
              <a:lnSpc>
                <a:spcPct val="120000"/>
              </a:lnSpc>
              <a:defRPr/>
            </a:pPr>
            <a:r>
              <a:rPr lang="en-US" altLang="en-US" i="1" dirty="0" err="1"/>
              <a:t>myStudent.Initialize</a:t>
            </a:r>
            <a:r>
              <a:rPr lang="en-US" altLang="en-US" i="1" dirty="0"/>
              <a:t>(…)</a:t>
            </a:r>
          </a:p>
          <a:p>
            <a:pPr>
              <a:lnSpc>
                <a:spcPct val="120000"/>
              </a:lnSpc>
              <a:defRPr/>
            </a:pPr>
            <a:r>
              <a:rPr lang="en-US" altLang="en-US" i="1" dirty="0" err="1"/>
              <a:t>myPerson.Print</a:t>
            </a:r>
            <a:r>
              <a:rPr lang="en-US" altLang="en-US" i="1" dirty="0"/>
              <a:t>()</a:t>
            </a:r>
          </a:p>
          <a:p>
            <a:pPr>
              <a:lnSpc>
                <a:spcPct val="120000"/>
              </a:lnSpc>
              <a:defRPr/>
            </a:pPr>
            <a:r>
              <a:rPr lang="en-US" altLang="en-US" i="1" dirty="0" err="1"/>
              <a:t>myStudent.Print</a:t>
            </a:r>
            <a:r>
              <a:rPr lang="en-US" altLang="en-US" i="1" dirty="0"/>
              <a:t>()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Number Placeholder 3">
            <a:extLst>
              <a:ext uri="{FF2B5EF4-FFF2-40B4-BE49-F238E27FC236}">
                <a16:creationId xmlns:a16="http://schemas.microsoft.com/office/drawing/2014/main" id="{BDFF0EBC-BEFE-0A44-BC99-D12799D15C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434952D-FA73-3E47-A7BE-20EDACA7123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77</a:t>
            </a:fld>
            <a:endParaRPr lang="en-US" altLang="en-US" sz="1400"/>
          </a:p>
        </p:txBody>
      </p:sp>
      <p:sp>
        <p:nvSpPr>
          <p:cNvPr id="81923" name="Rectangle 4">
            <a:extLst>
              <a:ext uri="{FF2B5EF4-FFF2-40B4-BE49-F238E27FC236}">
                <a16:creationId xmlns:a16="http://schemas.microsoft.com/office/drawing/2014/main" id="{7C5E3BD6-3B6E-0C49-9D5B-712375F521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8486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Inheritance and Polymorphism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81924" name="Rectangle 5">
            <a:extLst>
              <a:ext uri="{FF2B5EF4-FFF2-40B4-BE49-F238E27FC236}">
                <a16:creationId xmlns:a16="http://schemas.microsoft.com/office/drawing/2014/main" id="{A6AB4503-3BB5-2D4C-85B9-1A3F914427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2954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Inheritance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</a:t>
            </a:r>
            <a:r>
              <a:rPr lang="en-US" altLang="en-US" sz="2800" dirty="0"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construct that fosters reuse by allowing an application to take an already-tested class and derive a class from it that inherits the properties the application needs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Polymorphism 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The ability of a language to have duplicate method names in an inheritance hierarchy and to apply the method that is appropriate for the object to which the method is applied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Slide Number Placeholder 3">
            <a:extLst>
              <a:ext uri="{FF2B5EF4-FFF2-40B4-BE49-F238E27FC236}">
                <a16:creationId xmlns:a16="http://schemas.microsoft.com/office/drawing/2014/main" id="{F004870A-E43B-A547-B5AD-DABF9A1583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B40E3CC-CEEB-3F4A-A623-F78BBEB36B4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78</a:t>
            </a:fld>
            <a:endParaRPr lang="en-US" altLang="en-US" sz="1400"/>
          </a:p>
        </p:txBody>
      </p:sp>
      <p:sp>
        <p:nvSpPr>
          <p:cNvPr id="82947" name="Rectangle 2">
            <a:extLst>
              <a:ext uri="{FF2B5EF4-FFF2-40B4-BE49-F238E27FC236}">
                <a16:creationId xmlns:a16="http://schemas.microsoft.com/office/drawing/2014/main" id="{2F0DF23E-5917-2345-8C37-D319F64B68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8486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Inheritance and Polymorphism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</a:p>
        </p:txBody>
      </p:sp>
      <p:sp>
        <p:nvSpPr>
          <p:cNvPr id="82948" name="Rectangle 3">
            <a:extLst>
              <a:ext uri="{FF2B5EF4-FFF2-40B4-BE49-F238E27FC236}">
                <a16:creationId xmlns:a16="http://schemas.microsoft.com/office/drawing/2014/main" id="{E746F879-EB83-D948-BCF7-EBF776F2FF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>
                <a:solidFill>
                  <a:srgbClr val="FF6600"/>
                </a:solidFill>
                <a:ea typeface="ＭＳ Ｐゴシック" panose="020B0600070205080204" pitchFamily="34" charset="-128"/>
              </a:rPr>
              <a:t>Inheritance</a:t>
            </a:r>
            <a:r>
              <a:rPr lang="en-US" altLang="en-US" sz="280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>
                <a:ea typeface="ＭＳ Ｐゴシック" panose="020B0600070205080204" pitchFamily="34" charset="-128"/>
              </a:rPr>
              <a:t>and </a:t>
            </a:r>
            <a:r>
              <a:rPr lang="en-US" altLang="en-US" sz="2800">
                <a:solidFill>
                  <a:srgbClr val="FF6600"/>
                </a:solidFill>
                <a:ea typeface="ＭＳ Ｐゴシック" panose="020B0600070205080204" pitchFamily="34" charset="-128"/>
              </a:rPr>
              <a:t>polymorphism</a:t>
            </a:r>
            <a:r>
              <a:rPr lang="en-US" altLang="en-US" sz="280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>
                <a:ea typeface="ＭＳ Ｐゴシック" panose="020B0600070205080204" pitchFamily="34" charset="-128"/>
              </a:rPr>
              <a:t>work together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i="1">
                <a:ea typeface="ＭＳ Ｐゴシック" panose="020B0600070205080204" pitchFamily="34" charset="-128"/>
              </a:rPr>
              <a:t>How?</a:t>
            </a:r>
            <a:endParaRPr lang="en-US" altLang="en-US" sz="280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sz="2800">
                <a:ea typeface="ＭＳ Ｐゴシック" panose="020B0600070205080204" pitchFamily="34" charset="-128"/>
              </a:rPr>
              <a:t>They combine to allow the programmer to build useful </a:t>
            </a:r>
            <a:r>
              <a:rPr lang="en-US" altLang="en-US" sz="2800">
                <a:solidFill>
                  <a:srgbClr val="FF6600"/>
                </a:solidFill>
                <a:ea typeface="ＭＳ Ｐゴシック" panose="020B0600070205080204" pitchFamily="34" charset="-128"/>
              </a:rPr>
              <a:t>hierarchies </a:t>
            </a:r>
            <a:r>
              <a:rPr lang="en-US" altLang="en-US" sz="2800">
                <a:ea typeface="ＭＳ Ｐゴシック" panose="020B0600070205080204" pitchFamily="34" charset="-128"/>
              </a:rPr>
              <a:t>of </a:t>
            </a:r>
            <a:r>
              <a:rPr lang="en-US" altLang="en-US" sz="2800">
                <a:solidFill>
                  <a:srgbClr val="FF6600"/>
                </a:solidFill>
                <a:ea typeface="ＭＳ Ｐゴシック" panose="020B0600070205080204" pitchFamily="34" charset="-128"/>
              </a:rPr>
              <a:t>classes</a:t>
            </a:r>
            <a:r>
              <a:rPr lang="en-US" altLang="en-US" sz="280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>
                <a:ea typeface="ＭＳ Ｐゴシック" panose="020B0600070205080204" pitchFamily="34" charset="-128"/>
              </a:rPr>
              <a:t>that can be put into a library to be reused in different applications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endParaRPr lang="en-US" altLang="en-US" sz="28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Number Placeholder 3">
            <a:extLst>
              <a:ext uri="{FF2B5EF4-FFF2-40B4-BE49-F238E27FC236}">
                <a16:creationId xmlns:a16="http://schemas.microsoft.com/office/drawing/2014/main" id="{02A86FB5-92C8-F443-8954-DB2F98B128C3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C4471CA-9C9E-3449-BC35-DBB51C03CB9B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79</a:t>
            </a:fld>
            <a:endParaRPr lang="en-US" altLang="en-US" sz="1400" b="1"/>
          </a:p>
        </p:txBody>
      </p:sp>
      <p:sp>
        <p:nvSpPr>
          <p:cNvPr id="83971" name="Rectangle 2">
            <a:extLst>
              <a:ext uri="{FF2B5EF4-FFF2-40B4-BE49-F238E27FC236}">
                <a16:creationId xmlns:a16="http://schemas.microsoft.com/office/drawing/2014/main" id="{676AE8A7-1B32-5D49-8CC5-E5C3391AA8D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8200" y="152400"/>
            <a:ext cx="78486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Top-Down versus OO Designs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83972" name="Rectangle 3">
            <a:extLst>
              <a:ext uri="{FF2B5EF4-FFF2-40B4-BE49-F238E27FC236}">
                <a16:creationId xmlns:a16="http://schemas.microsoft.com/office/drawing/2014/main" id="{3EACFD13-64C7-CE4E-B8CF-41F66CB6EC7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533400" y="1371600"/>
            <a:ext cx="8153400" cy="4114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Top-Down Solution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Data structures needed in solution are 		determined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Subprograms are written to manipulate the 	the data structures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Main program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declares data structure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Main program calls to the subprograms, 	passing data structures as parameters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3">
            <a:extLst>
              <a:ext uri="{FF2B5EF4-FFF2-40B4-BE49-F238E27FC236}">
                <a16:creationId xmlns:a16="http://schemas.microsoft.com/office/drawing/2014/main" id="{9DDB3A7A-06A5-E843-9788-95AC9955D6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93AC2A2-7575-1A44-B639-DD54ECA0956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 dirty="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6586F6A3-C8D9-7142-B733-54E9822346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(4 of 10)</a:t>
            </a:r>
          </a:p>
        </p:txBody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2B2B1C1C-E023-7A4F-9CD1-36B14AAE63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Class</a:t>
            </a:r>
            <a:r>
              <a:rPr lang="en-US" altLang="en-US" sz="2800" b="1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(or object class)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description of a </a:t>
            </a:r>
            <a:r>
              <a:rPr lang="en-US" altLang="en-US" sz="2800" i="1" dirty="0">
                <a:ea typeface="ＭＳ Ｐゴシック" panose="020B0600070205080204" pitchFamily="34" charset="-128"/>
              </a:rPr>
              <a:t>group</a:t>
            </a:r>
            <a:r>
              <a:rPr lang="en-US" altLang="en-US" sz="2800" dirty="0">
                <a:ea typeface="ＭＳ Ｐゴシック" panose="020B0600070205080204" pitchFamily="34" charset="-128"/>
              </a:rPr>
              <a:t> of similar objects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(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instance </a:t>
            </a:r>
            <a:r>
              <a:rPr lang="en-US" altLang="en-US" sz="2800" dirty="0">
                <a:ea typeface="ＭＳ Ｐゴシック" panose="020B0600070205080204" pitchFamily="34" charset="-128"/>
              </a:rPr>
              <a:t>of a class)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concrete example of the class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Classes</a:t>
            </a:r>
            <a:r>
              <a:rPr lang="en-US" altLang="en-US" sz="2800" b="1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contain fields that represent the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properties</a:t>
            </a:r>
            <a:r>
              <a:rPr lang="en-US" altLang="en-US" sz="2800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(</a:t>
            </a:r>
            <a:r>
              <a:rPr lang="en-US" altLang="en-US" sz="2800" i="1" dirty="0">
                <a:latin typeface="Bradley Hand" pitchFamily="2" charset="77"/>
                <a:ea typeface="ＭＳ Ｐゴシック" panose="020B0600070205080204" pitchFamily="34" charset="-128"/>
              </a:rPr>
              <a:t>name, eye color</a:t>
            </a:r>
            <a:r>
              <a:rPr lang="en-US" altLang="en-US" sz="2800" dirty="0">
                <a:ea typeface="ＭＳ Ｐゴシック" panose="020B0600070205080204" pitchFamily="34" charset="-128"/>
              </a:rPr>
              <a:t>) and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behaviors (responsibilities) </a:t>
            </a:r>
            <a:r>
              <a:rPr lang="en-US" altLang="en-US" sz="2800" dirty="0">
                <a:ea typeface="ＭＳ Ｐゴシック" panose="020B0600070205080204" pitchFamily="34" charset="-128"/>
              </a:rPr>
              <a:t>(</a:t>
            </a:r>
            <a:r>
              <a:rPr lang="en-US" altLang="en-US" sz="2800" i="1" dirty="0">
                <a:latin typeface="Bradley Hand" pitchFamily="2" charset="77"/>
                <a:ea typeface="ＭＳ Ｐゴシック" panose="020B0600070205080204" pitchFamily="34" charset="-128"/>
              </a:rPr>
              <a:t>shop, cook</a:t>
            </a:r>
            <a:r>
              <a:rPr lang="en-US" altLang="en-US" sz="2800" dirty="0">
                <a:ea typeface="ＭＳ Ｐゴシック" panose="020B0600070205080204" pitchFamily="34" charset="-128"/>
              </a:rPr>
              <a:t>) of the class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Method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named algorithm that defines behavior (</a:t>
            </a:r>
            <a:r>
              <a:rPr lang="en-US" altLang="en-US" sz="2800" i="1" dirty="0">
                <a:latin typeface="Bradley Hand" pitchFamily="2" charset="77"/>
                <a:ea typeface="ＭＳ Ｐゴシック" panose="020B0600070205080204" pitchFamily="34" charset="-128"/>
              </a:rPr>
              <a:t>shop, cook</a:t>
            </a:r>
            <a:r>
              <a:rPr lang="en-US" altLang="en-US" sz="2800" dirty="0">
                <a:ea typeface="ＭＳ Ｐゴシック" panose="020B0600070205080204" pitchFamily="34" charset="-128"/>
              </a:rPr>
              <a:t>)</a:t>
            </a:r>
          </a:p>
          <a:p>
            <a:pPr eaLnBrk="1" hangingPunct="1">
              <a:lnSpc>
                <a:spcPct val="90000"/>
              </a:lnSpc>
            </a:pP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Number Placeholder 3">
            <a:extLst>
              <a:ext uri="{FF2B5EF4-FFF2-40B4-BE49-F238E27FC236}">
                <a16:creationId xmlns:a16="http://schemas.microsoft.com/office/drawing/2014/main" id="{15527D3C-010F-A247-ACEC-4CF8D586401E}"/>
              </a:ext>
            </a:extLst>
          </p:cNvPr>
          <p:cNvSpPr txBox="1">
            <a:spLocks noGrp="1"/>
          </p:cNvSpPr>
          <p:nvPr/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9D42CB-785F-944C-9939-DC6078B40B20}" type="slidenum">
              <a:rPr lang="en-US" altLang="en-US" sz="1400" b="1"/>
              <a:pPr>
                <a:spcBef>
                  <a:spcPct val="0"/>
                </a:spcBef>
                <a:buFontTx/>
                <a:buNone/>
              </a:pPr>
              <a:t>80</a:t>
            </a:fld>
            <a:endParaRPr lang="en-US" altLang="en-US" sz="1400" b="1"/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id="{55CC91D5-3EDE-824E-89C6-778A90AB2A7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8200" y="152400"/>
            <a:ext cx="78486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Top-Down versus OO Designs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</a:p>
        </p:txBody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id="{E98C550D-43C2-794C-B7D8-3868E3D6427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76400"/>
            <a:ext cx="8229600" cy="38862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Solution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ADTs needed in solution are determined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ADTs are written only if not in library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Data structure is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encapsulated within the 	class </a:t>
            </a:r>
            <a:r>
              <a:rPr lang="en-US" altLang="en-US" sz="2800" dirty="0">
                <a:ea typeface="ＭＳ Ｐゴシック" panose="020B0600070205080204" pitchFamily="34" charset="-128"/>
              </a:rPr>
              <a:t>that implements the ADT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Main program is instructions to ADTs to 		perform the necessary tasks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Number Placeholder 3">
            <a:extLst>
              <a:ext uri="{FF2B5EF4-FFF2-40B4-BE49-F238E27FC236}">
                <a16:creationId xmlns:a16="http://schemas.microsoft.com/office/drawing/2014/main" id="{F72BDB2D-D428-9143-85C9-634BEB5F22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6A6C13F-DEA9-D143-9D96-EA3B9E9655B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81</a:t>
            </a:fld>
            <a:endParaRPr lang="en-US" altLang="en-US" sz="1400"/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70AD2AF0-D3F1-DE4C-9A4C-C7E3F64EF9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Ethical Issues</a:t>
            </a:r>
          </a:p>
        </p:txBody>
      </p:sp>
      <p:sp>
        <p:nvSpPr>
          <p:cNvPr id="83972" name="Rectangle 3">
            <a:extLst>
              <a:ext uri="{FF2B5EF4-FFF2-40B4-BE49-F238E27FC236}">
                <a16:creationId xmlns:a16="http://schemas.microsoft.com/office/drawing/2014/main" id="{21703861-6DD0-5E48-8D8E-353633D67F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295400"/>
            <a:ext cx="8382000" cy="4572000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sz="2800" dirty="0">
                <a:cs typeface="+mn-cs"/>
              </a:rPr>
              <a:t>	</a:t>
            </a:r>
            <a:r>
              <a:rPr lang="en-US" sz="2800" b="1" dirty="0">
                <a:cs typeface="+mn-cs"/>
              </a:rPr>
              <a:t>Computer Hoaxes and Scams</a:t>
            </a:r>
            <a:endParaRPr lang="en-US" sz="2800" b="1" i="1" dirty="0">
              <a:cs typeface="+mn-cs"/>
            </a:endParaRPr>
          </a:p>
          <a:p>
            <a:pPr marL="457200" indent="0" eaLnBrk="1" hangingPunct="1">
              <a:buFontTx/>
              <a:buNone/>
              <a:defRPr/>
            </a:pPr>
            <a:r>
              <a:rPr lang="en-US" sz="2800" dirty="0">
                <a:cs typeface="+mn-cs"/>
              </a:rPr>
              <a:t>	</a:t>
            </a:r>
            <a:r>
              <a:rPr lang="en-US" sz="2800" i="1" dirty="0">
                <a:cs typeface="+mn-cs"/>
              </a:rPr>
              <a:t>What is the principal difference between a 		hoax and a scam?</a:t>
            </a:r>
          </a:p>
          <a:p>
            <a:pPr marL="457200" indent="0" eaLnBrk="1" hangingPunct="1">
              <a:buFontTx/>
              <a:buNone/>
              <a:defRPr/>
            </a:pPr>
            <a:r>
              <a:rPr lang="en-US" sz="2800" i="1" dirty="0">
                <a:cs typeface="+mn-cs"/>
              </a:rPr>
              <a:t>	What are the most common complaints of 		Internet users about computer scams 		and hoaxes?</a:t>
            </a:r>
          </a:p>
          <a:p>
            <a:pPr marL="457200" indent="0" eaLnBrk="1" hangingPunct="1">
              <a:buFontTx/>
              <a:buNone/>
              <a:defRPr/>
            </a:pPr>
            <a:r>
              <a:rPr lang="en-US" sz="2800" i="1" dirty="0">
                <a:cs typeface="+mn-cs"/>
              </a:rPr>
              <a:t>	What are the most serious crimes 				perpetrated on the Web?</a:t>
            </a:r>
          </a:p>
          <a:p>
            <a:pPr marL="457200" indent="0" eaLnBrk="1" hangingPunct="1">
              <a:buFontTx/>
              <a:buNone/>
              <a:defRPr/>
            </a:pPr>
            <a:r>
              <a:rPr lang="en-US" sz="2800" i="1" dirty="0">
                <a:cs typeface="+mn-cs"/>
              </a:rPr>
              <a:t>	Why is it so difficult to police these schemes?</a:t>
            </a:r>
            <a:endParaRPr lang="en-US" sz="2800" dirty="0">
              <a:cs typeface="+mn-cs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Number Placeholder 3">
            <a:extLst>
              <a:ext uri="{FF2B5EF4-FFF2-40B4-BE49-F238E27FC236}">
                <a16:creationId xmlns:a16="http://schemas.microsoft.com/office/drawing/2014/main" id="{B996E497-F723-914B-8F09-456F7190D9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E2BE603-5EC1-C44A-A895-F55BD93DD3D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82</a:t>
            </a:fld>
            <a:endParaRPr lang="en-US" altLang="en-US" sz="1400"/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62A1ED32-BAD8-C349-813D-2854CE6983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Who Am I?</a:t>
            </a:r>
          </a:p>
        </p:txBody>
      </p:sp>
      <p:sp>
        <p:nvSpPr>
          <p:cNvPr id="88068" name="Rectangle 5">
            <a:extLst>
              <a:ext uri="{FF2B5EF4-FFF2-40B4-BE49-F238E27FC236}">
                <a16:creationId xmlns:a16="http://schemas.microsoft.com/office/drawing/2014/main" id="{212E73D4-FFB1-CB4E-89AB-117BA1EFE8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5972" y="1340654"/>
            <a:ext cx="2667000" cy="4572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I am best known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for structured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programming.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Can you define it?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I am also known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for my wit. Can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you recall some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of my witty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sayings?</a:t>
            </a:r>
          </a:p>
        </p:txBody>
      </p:sp>
      <p:pic>
        <p:nvPicPr>
          <p:cNvPr id="3" name="Picture 2" descr="A Photograph of Edsger Dijkstra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369" y="1905000"/>
            <a:ext cx="2743200" cy="295046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254369" y="4953000"/>
            <a:ext cx="35052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900">
                <a:cs typeface="Arial" panose="020B0604020202020204" pitchFamily="34" charset="0"/>
              </a:rPr>
              <a:t>Courtesy of Staci Norman, UTCS, the </a:t>
            </a:r>
            <a:r>
              <a:rPr lang="en-IN" sz="900" dirty="0" err="1">
                <a:cs typeface="Arial" panose="020B0604020202020204" pitchFamily="34" charset="0"/>
              </a:rPr>
              <a:t>Universtiy</a:t>
            </a:r>
            <a:r>
              <a:rPr lang="en-IN" sz="900" dirty="0">
                <a:cs typeface="Arial" panose="020B0604020202020204" pitchFamily="34" charset="0"/>
              </a:rPr>
              <a:t> of Texas Austin 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lide Number Placeholder 3">
            <a:extLst>
              <a:ext uri="{FF2B5EF4-FFF2-40B4-BE49-F238E27FC236}">
                <a16:creationId xmlns:a16="http://schemas.microsoft.com/office/drawing/2014/main" id="{ECBE033E-52D6-1E46-A3E0-6F0A88ECAB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9B7FF6A-BA9C-BD48-995B-E732167F863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83</a:t>
            </a:fld>
            <a:endParaRPr lang="en-US" altLang="en-US" sz="1400"/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7307654A-A05F-7C4A-A782-E5621A9788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Do You Know?</a:t>
            </a:r>
          </a:p>
        </p:txBody>
      </p:sp>
      <p:sp>
        <p:nvSpPr>
          <p:cNvPr id="89093" name="Rectangle 5">
            <a:extLst>
              <a:ext uri="{FF2B5EF4-FFF2-40B4-BE49-F238E27FC236}">
                <a16:creationId xmlns:a16="http://schemas.microsoft.com/office/drawing/2014/main" id="{957406B3-234D-7345-9179-9CA61FA032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2667000"/>
            <a:ext cx="65532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600" i="1" dirty="0"/>
              <a:t>How are computers used in tennis tournaments?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i="1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i="1" dirty="0"/>
              <a:t>What does 78% of software downloaded from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i="1" dirty="0"/>
              <a:t> websites and peer-to-peer networks contain?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i="1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i="1" dirty="0"/>
              <a:t>What predated the functionality of Bytecode?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i="1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i="1" dirty="0"/>
              <a:t>What does the word "paradigm" mean?  How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i="1" dirty="0"/>
              <a:t>has its meaning changed over time?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i="1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i="1" dirty="0"/>
              <a:t>How many definitions can you think of for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i="1" dirty="0"/>
              <a:t>"bow"?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3">
            <a:extLst>
              <a:ext uri="{FF2B5EF4-FFF2-40B4-BE49-F238E27FC236}">
                <a16:creationId xmlns:a16="http://schemas.microsoft.com/office/drawing/2014/main" id="{FE383A5F-AD16-444A-9636-32FEB3D97F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5BDC803-E17F-D640-9676-797C73EC35F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 dirty="0"/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F70B9BBF-DA41-F442-82BF-51578F4A31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Object-Oriented Design </a:t>
            </a:r>
            <a:r>
              <a:rPr lang="en-US" altLang="en-US" sz="1800" dirty="0">
                <a:ea typeface="ＭＳ Ｐゴシック" panose="020B0600070205080204" pitchFamily="34" charset="-128"/>
              </a:rPr>
              <a:t>(5 of 10)</a:t>
            </a:r>
          </a:p>
        </p:txBody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BD5CBAF4-E39A-414F-9AAF-AE79F6D1F1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Top-Down Design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		Decomposes problems into </a:t>
            </a:r>
            <a:r>
              <a:rPr lang="en-US" altLang="en-US" b="1" dirty="0">
                <a:ea typeface="ＭＳ Ｐゴシック" panose="020B0600070205080204" pitchFamily="34" charset="-128"/>
              </a:rPr>
              <a:t>tasks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>
              <a:buFontTx/>
              <a:buNone/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Object-Oriented Design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		Decomposes problems into 	collaborating </a:t>
            </a:r>
            <a:r>
              <a:rPr lang="en-US" altLang="en-US" b="1" dirty="0">
                <a:ea typeface="ＭＳ Ｐゴシック" panose="020B0600070205080204" pitchFamily="34" charset="-128"/>
              </a:rPr>
              <a:t>objects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11269" name="Rectangle 4">
            <a:extLst>
              <a:ext uri="{FF2B5EF4-FFF2-40B4-BE49-F238E27FC236}">
                <a16:creationId xmlns:a16="http://schemas.microsoft.com/office/drawing/2014/main" id="{1FB82671-51F8-8348-A5B3-6DA75D680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5181600"/>
            <a:ext cx="2895600" cy="762000"/>
          </a:xfrm>
          <a:prstGeom prst="rect">
            <a:avLst/>
          </a:prstGeom>
          <a:solidFill>
            <a:srgbClr val="99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Yes, but how?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s0_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s0_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s0_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OS9:Desktop Folder:cs0_design.pot</Template>
  <TotalTime>5646</TotalTime>
  <Words>2854</Words>
  <Application>Microsoft Macintosh PowerPoint</Application>
  <PresentationFormat>On-screen Show (4:3)</PresentationFormat>
  <Paragraphs>676</Paragraphs>
  <Slides>83</Slides>
  <Notes>81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90" baseType="lpstr">
      <vt:lpstr>ＭＳ Ｐゴシック</vt:lpstr>
      <vt:lpstr>Arial</vt:lpstr>
      <vt:lpstr>Bradley Hand</vt:lpstr>
      <vt:lpstr>Courier</vt:lpstr>
      <vt:lpstr>Times</vt:lpstr>
      <vt:lpstr>cs0_design</vt:lpstr>
      <vt:lpstr>Document</vt:lpstr>
      <vt:lpstr>Chapter 9</vt:lpstr>
      <vt:lpstr>Chapter Goals (1 of 3)</vt:lpstr>
      <vt:lpstr>Chapter Goals (2 of 3)</vt:lpstr>
      <vt:lpstr>Chapter Goals (3 of 3)</vt:lpstr>
      <vt:lpstr>Object-Oriented Design (1 of 10)</vt:lpstr>
      <vt:lpstr>Object-Oriented Design (2 of 10)</vt:lpstr>
      <vt:lpstr>Object-Oriented Design (3 of 10)</vt:lpstr>
      <vt:lpstr>Object-Oriented Design (4 of 10)</vt:lpstr>
      <vt:lpstr>Object-Oriented Design (5 of 10)</vt:lpstr>
      <vt:lpstr>Object-Oriented Design (6 of 10)</vt:lpstr>
      <vt:lpstr>Object-Oriented Design (7 of 10)</vt:lpstr>
      <vt:lpstr>Object-Oriented Design (8 of 10)</vt:lpstr>
      <vt:lpstr>Object-Oriented Design (9 of 10)</vt:lpstr>
      <vt:lpstr>Object-Oriented Design (10 of 10)</vt:lpstr>
      <vt:lpstr>Object-Oriented Design Methodology</vt:lpstr>
      <vt:lpstr>Brainstorming</vt:lpstr>
      <vt:lpstr>Filtering</vt:lpstr>
      <vt:lpstr>Scenarios (1 of 2)</vt:lpstr>
      <vt:lpstr>Scenarios (2 of 2)</vt:lpstr>
      <vt:lpstr>Responsibility Algorithms (1 of 3)</vt:lpstr>
      <vt:lpstr>CRC Cards (1 of 4)</vt:lpstr>
      <vt:lpstr>Computer Example</vt:lpstr>
      <vt:lpstr>CRC Cards (2 of 4)</vt:lpstr>
      <vt:lpstr>CRC Cards (3 of 4)</vt:lpstr>
      <vt:lpstr>CRC Cards (4 of 4)</vt:lpstr>
      <vt:lpstr>Responsibility Algorithms (2 of 3)</vt:lpstr>
      <vt:lpstr>Responsibility Algorithms (3 of 3)</vt:lpstr>
      <vt:lpstr>Object-Oriented Phases</vt:lpstr>
      <vt:lpstr>Translation Process</vt:lpstr>
      <vt:lpstr>Compilers (1 of 2)</vt:lpstr>
      <vt:lpstr>Compilers (2 of 2)</vt:lpstr>
      <vt:lpstr>Interpreters</vt:lpstr>
      <vt:lpstr>Java </vt:lpstr>
      <vt:lpstr>Portability (1 of 3)</vt:lpstr>
      <vt:lpstr>Portability (2 of 3)</vt:lpstr>
      <vt:lpstr>Portability (3 of 3)</vt:lpstr>
      <vt:lpstr>Programming Language Paradigms (1 of 4)</vt:lpstr>
      <vt:lpstr>Programming Language Paradigms (2 of 4)</vt:lpstr>
      <vt:lpstr>Programming Language Paradigms (3 of 4)</vt:lpstr>
      <vt:lpstr>Programming Language Paradigms (4 of 4)</vt:lpstr>
      <vt:lpstr>Scheme (1 of 2)</vt:lpstr>
      <vt:lpstr>Scheme (2 of 2)</vt:lpstr>
      <vt:lpstr>PROLOG (1 of 2)</vt:lpstr>
      <vt:lpstr>PROLOG (2 of 2)</vt:lpstr>
      <vt:lpstr>Functionality of High-Level Languages</vt:lpstr>
      <vt:lpstr>Functionality of Imperative Languages</vt:lpstr>
      <vt:lpstr>Boolean Expressions (1 of 2)</vt:lpstr>
      <vt:lpstr>Boolean Expressions (2 of 2)</vt:lpstr>
      <vt:lpstr>Strong Typing</vt:lpstr>
      <vt:lpstr>Data Types</vt:lpstr>
      <vt:lpstr>Integers</vt:lpstr>
      <vt:lpstr>Reals</vt:lpstr>
      <vt:lpstr>Characters</vt:lpstr>
      <vt:lpstr>Boolean and Strings</vt:lpstr>
      <vt:lpstr>Declarations</vt:lpstr>
      <vt:lpstr>Declaration Example</vt:lpstr>
      <vt:lpstr>Assignment Statement</vt:lpstr>
      <vt:lpstr>Input/Output Structures (1 of 3)</vt:lpstr>
      <vt:lpstr>Input/Output Structures (2 of 3)</vt:lpstr>
      <vt:lpstr>Input/Output Structures (3 of 3)</vt:lpstr>
      <vt:lpstr>Control Structures</vt:lpstr>
      <vt:lpstr>Selection Statements</vt:lpstr>
      <vt:lpstr>Looping Statements</vt:lpstr>
      <vt:lpstr>Subprogram Statements (1 of 2)</vt:lpstr>
      <vt:lpstr>Subprogram Statements (2 of 2)</vt:lpstr>
      <vt:lpstr>Nested Logic</vt:lpstr>
      <vt:lpstr>PowerPoint Presentation</vt:lpstr>
      <vt:lpstr>PowerPoint Presentation</vt:lpstr>
      <vt:lpstr>Asynchronous Processing</vt:lpstr>
      <vt:lpstr>Functionality of OOPs (1 of 2)</vt:lpstr>
      <vt:lpstr>Functionality of OOPs (2 of 2)</vt:lpstr>
      <vt:lpstr>Class Definition (1 of 5)</vt:lpstr>
      <vt:lpstr>Class Definition (2 of 5)</vt:lpstr>
      <vt:lpstr>Class Definition (3 of 5)</vt:lpstr>
      <vt:lpstr>Class Definition (4 of 5)</vt:lpstr>
      <vt:lpstr>Class Definition (5 of 5)</vt:lpstr>
      <vt:lpstr>Inheritance and Polymorphism (1 of 2)</vt:lpstr>
      <vt:lpstr>Inheritance and Polymorphism (2 of 2)</vt:lpstr>
      <vt:lpstr>Top-Down versus OO Designs (1 of 2)</vt:lpstr>
      <vt:lpstr>Top-Down versus OO Designs (2 of 2)</vt:lpstr>
      <vt:lpstr>Ethical Issues</vt:lpstr>
      <vt:lpstr>Who Am I?</vt:lpstr>
      <vt:lpstr>Do You Know?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Jones &amp; Bartlett Publishers</dc:creator>
  <cp:lastModifiedBy>Rachel DiMaggio</cp:lastModifiedBy>
  <cp:revision>128</cp:revision>
  <dcterms:created xsi:type="dcterms:W3CDTF">2002-06-09T17:04:34Z</dcterms:created>
  <dcterms:modified xsi:type="dcterms:W3CDTF">2019-01-10T15:10:39Z</dcterms:modified>
</cp:coreProperties>
</file>

<file path=docProps/thumbnail.jpeg>
</file>